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9"/>
  </p:notesMasterIdLst>
  <p:sldIdLst>
    <p:sldId id="256" r:id="rId2"/>
    <p:sldId id="257" r:id="rId3"/>
    <p:sldId id="276" r:id="rId4"/>
    <p:sldId id="277" r:id="rId5"/>
    <p:sldId id="278" r:id="rId6"/>
    <p:sldId id="280" r:id="rId7"/>
    <p:sldId id="281" r:id="rId8"/>
    <p:sldId id="279" r:id="rId9"/>
    <p:sldId id="262" r:id="rId10"/>
    <p:sldId id="263" r:id="rId11"/>
    <p:sldId id="264" r:id="rId12"/>
    <p:sldId id="270" r:id="rId13"/>
    <p:sldId id="271" r:id="rId14"/>
    <p:sldId id="272" r:id="rId15"/>
    <p:sldId id="273" r:id="rId16"/>
    <p:sldId id="274" r:id="rId17"/>
    <p:sldId id="275" r:id="rId18"/>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551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rh8RBa0bt7RX3eP0j6YYrgzdc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73"/>
  </p:normalViewPr>
  <p:slideViewPr>
    <p:cSldViewPr snapToGrid="0">
      <p:cViewPr varScale="1">
        <p:scale>
          <a:sx n="97" d="100"/>
          <a:sy n="97" d="100"/>
        </p:scale>
        <p:origin x="364" y="64"/>
      </p:cViewPr>
      <p:guideLst>
        <p:guide orient="horz" pos="1620"/>
        <p:guide pos="5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6.184"/>
    </inkml:context>
    <inkml:brush xml:id="br0">
      <inkml:brushProperty name="width" value="0.05" units="cm"/>
      <inkml:brushProperty name="height" value="0.05" units="cm"/>
    </inkml:brush>
  </inkml:definitions>
  <inkml:trace contextRef="#ctx0" brushRef="#br0">2558 0 24575,'0'12'0,"0"6"0,0 0 0,0 7 0,0 1 0,0-2 0,0 0 0,-1-2 0,-1 1 0,0 0 0,-2-1 0,0 1 0,0-1 0,-2 0 0,0-1 0,0 0 0,-2-1 0,0-1 0,0 1 0,0 0 0,0 1 0,0 1 0,-2-1 0,0-1 0,0 3 0,-2-2 0,0 1 0,-2 1 0,-3 0 0,0 2 0,-1-1 0,-1-1 0,-3 0 0,-1 2 0,0 1 0,-2 1 0,0-1 0,-2-2 0,-4 4 0,0 1 0,-2 3 0,1-1 0,-2-2 0,0 0 0,3-3 0,2-1 0,3-3 0,-1 0 0,1 0 0,2-3 0,-1 1 0,0-3 0,-3 3 0,-7 5 0,-3 0 0,-3 2 0,-3 0 0,1-3 0,-4 3 0,-2-2 0,-1 0 0,0 0 0,0-2 0,0 1 0,0-1 0,2 0 0,1-1 0,3-2 0,5-1 0,2-3 0,4 0 0,3-2 0,-1-3 0,2 0 0,0-2 0,1 0 0,2-2 0,0-1 0,0 0 0,1-1 0,-1 1 0,1 0 0,-3 1 0,-1 2 0,0-3 0,-1 1 0,1-1 0,0 1 0,4 1 0,2-2 0,0-2 0,2 0 0,-1-2 0,2 0 0,2 1 0,0-1 0,3 0 0,1 0 0,-1 0 0,2 0 0,1 0 0,-1 0 0,3-2 0,-3 0 0,2 0 0,1 0 0,-1 0 0,2 0 0,-1 0 0,1 0 0,1 0 0,0 0 0,-1 0 0,-1 1 0,1 1 0,2-1 0,-2 2 0,0-1 0,0 2 0,0-1 0,1-1 0,1 0 0,0-2 0,0 1 0,0-1 0,0 0 0,0 0 0,0 0 0,4 0 0,1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8.576"/>
    </inkml:context>
    <inkml:brush xml:id="br0">
      <inkml:brushProperty name="width" value="0.05" units="cm"/>
      <inkml:brushProperty name="height" value="0.05" units="cm"/>
    </inkml:brush>
  </inkml:definitions>
  <inkml:trace contextRef="#ctx0" brushRef="#br0">196 1 24575,'-3'4'0,"0"1"0,3 1 0,0 1 0,-3-1 0,-1 2 0,-2-1 0,-1 0 0,1 2 0,-3 0 0,-1 3 0,-1 1 0,-1 0 0,2 3 0,1-3 0,2-2 0,0-2 0,0-2 0,0 0 0,1 0 0,1 0 0,1-1 0,1 0 0,-2 1 0,1-1 0,-2 1 0,1-1 0,0 0 0,-1 0 0,2-1 0,-1 0 0,0 0 0,1 0 0,-1-2 0,2 0 0,4-1 0,3-2 0,2 0 0,1 0 0,0 0 0,0 0 0,1 0 0,0 0 0,0 0 0,-1 0 0,0 0 0,-1 0 0,1 0 0,0 0 0,1 0 0,1 0 0,1 0 0,1 1 0,0 2 0,2 2 0,0 2 0,2 0 0,1 1 0,-1-1 0,0 1 0,-1 0 0,0-1 0,-3 1 0,-1-1 0,-1 0 0,-1-1 0,-1-2 0,-1-1 0,-3 0 0,0 1 0,-1 1 0,0-1 0,1 0 0,-1 1 0,0 0 0,0 0 0,-2 1 0,0 0 0,2-2 0,-1-2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16.498"/>
    </inkml:context>
    <inkml:brush xml:id="br0">
      <inkml:brushProperty name="width" value="0.05" units="cm"/>
      <inkml:brushProperty name="height" value="0.05" units="cm"/>
    </inkml:brush>
  </inkml:definitions>
  <inkml:trace contextRef="#ctx0" brushRef="#br0">0 1 24575,'11'0'0,"1"0"0,3 0 0,3 0 0,3 0 0,4 0 0,1 0 0,7 0 0,1 0 0,1 0 0,-2 0 0,-2 0 0,-2 0 0,-2 0 0,-1 0 0,1 0 0,1 0 0,1 0 0,-1 0 0,1 0 0,2 0 0,0 0 0,0 0 0,1 0 0,1 0 0,-1 0 0,0 0 0,-1 0 0,-2 0 0,2 0 0,0 0 0,-2 0 0,-1 0 0,-4 0 0,-1 0 0,-2 0 0,-2 0 0,-3 0 0,-3 0 0,1 0 0,-2 0 0,-1 0 0,-2 0 0,-2 0 0,0 0 0,0 0 0,0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23.194"/>
    </inkml:context>
    <inkml:brush xml:id="br0">
      <inkml:brushProperty name="width" value="0.05" units="cm"/>
      <inkml:brushProperty name="height" value="0.05" units="cm"/>
    </inkml:brush>
  </inkml:definitions>
  <inkml:trace contextRef="#ctx0" brushRef="#br0">1 1 24575,'0'7'0,"0"1"0,1 0 0,3 0 0,4 2 0,2 0 0,2 0 0,2 1 0,-2 0 0,1 0 0,-1 0 0,-1-1 0,0-1 0,1-1 0,-1 0 0,-2-1 0,2 0 0,-1 1 0,-1-1 0,0 0 0,-2 0 0,0-2 0,0 0 0,0-1 0,0-1 0,0 1 0,-1-2 0,1 1 0,0-1 0,0 1 0,-1 0 0,1-1 0,-2 1 0,0-1 0,-1 0 0,0 1 0,0-2 0,0 2 0,-2 2 0,-1 0 0,-1 1 0,-1-1 0,-2 0 0,-2 0 0,-2 0 0,0 1 0,0 1 0,-1 0 0,-2 0 0,1 1 0,-2-1 0,1 0 0,-1 1 0,0-1 0,0 0 0,-1 0 0,3-1 0,0-1 0,2 0 0,0-1 0,0 1 0,0 0 0,0-1 0,0 1 0,1-1 0,0 1 0,1 1 0,0-1 0,1-1 0,2 1 0,0 0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4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42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09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89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d4367d818_0_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9A1E209-7AE4-1BC4-3C9D-33FFC61A3C69}"/>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D2EF3A9A-51CB-4E64-3030-2E8B7C5514ED}"/>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EFE9C019-78BB-380D-309A-824C86B8520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25C53D01-B910-0C3D-6979-7BFD995D3A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extLst>
      <p:ext uri="{BB962C8B-B14F-4D97-AF65-F5344CB8AC3E}">
        <p14:creationId xmlns:p14="http://schemas.microsoft.com/office/powerpoint/2010/main" val="140725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DDF7A3-7969-F681-C319-A8968E0DC578}"/>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5A0BECB3-1EF2-5B6E-1F3C-1CA0EA9BA0A4}"/>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0D038DCE-8136-62E2-BEA9-B4672C22E1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655BDC6C-D9D9-F069-DA01-81BC4A2CC9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extLst>
      <p:ext uri="{BB962C8B-B14F-4D97-AF65-F5344CB8AC3E}">
        <p14:creationId xmlns:p14="http://schemas.microsoft.com/office/powerpoint/2010/main" val="23529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3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spTree>
      <p:nvGrpSpPr>
        <p:cNvPr id="1" name="Shape 17"/>
        <p:cNvGrpSpPr/>
        <p:nvPr/>
      </p:nvGrpSpPr>
      <p:grpSpPr>
        <a:xfrm>
          <a:off x="0" y="0"/>
          <a:ext cx="0" cy="0"/>
          <a:chOff x="0" y="0"/>
          <a:chExt cx="0" cy="0"/>
        </a:xfrm>
      </p:grpSpPr>
      <p:pic>
        <p:nvPicPr>
          <p:cNvPr id="18" name="Google Shape;18;p10"/>
          <p:cNvPicPr preferRelativeResize="0">
            <a:picLocks noGrp="1"/>
          </p:cNvPicPr>
          <p:nvPr>
            <p:ph type="pic" idx="2"/>
          </p:nvPr>
        </p:nvPicPr>
        <p:blipFill/>
        <p:spPr>
          <a:xfrm>
            <a:off x="117231" y="2714625"/>
            <a:ext cx="8928344" cy="2031205"/>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19" name="Google Shape;19;p10"/>
          <p:cNvSpPr txBox="1"/>
          <p:nvPr/>
        </p:nvSpPr>
        <p:spPr>
          <a:xfrm>
            <a:off x="7318375" y="4826105"/>
            <a:ext cx="1727200" cy="24622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de-DE" sz="1600" b="1" i="0" u="none" strike="noStrike" cap="none">
                <a:solidFill>
                  <a:schemeClr val="dk1"/>
                </a:solidFill>
                <a:latin typeface="Arial"/>
                <a:ea typeface="Arial"/>
                <a:cs typeface="Arial"/>
                <a:sym typeface="Arial"/>
              </a:rPr>
              <a:t>www.kit.edu</a:t>
            </a:r>
            <a:endParaRPr/>
          </a:p>
        </p:txBody>
      </p:sp>
      <p:sp>
        <p:nvSpPr>
          <p:cNvPr id="20" name="Google Shape;20;p10"/>
          <p:cNvSpPr txBox="1"/>
          <p:nvPr/>
        </p:nvSpPr>
        <p:spPr>
          <a:xfrm>
            <a:off x="119746" y="4895776"/>
            <a:ext cx="360667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de-DE" sz="825" b="0" i="0" u="none" strike="noStrike" cap="none">
                <a:solidFill>
                  <a:schemeClr val="dk1"/>
                </a:solidFill>
                <a:latin typeface="Arial"/>
                <a:ea typeface="Arial"/>
                <a:cs typeface="Arial"/>
                <a:sym typeface="Arial"/>
              </a:rPr>
              <a:t>KIT – Die Forschungsuniversität in der Helmholtz-Gemeinschaft</a:t>
            </a:r>
            <a:endParaRPr sz="825">
              <a:solidFill>
                <a:schemeClr val="dk1"/>
              </a:solidFill>
              <a:latin typeface="Arial"/>
              <a:ea typeface="Arial"/>
              <a:cs typeface="Arial"/>
              <a:sym typeface="Arial"/>
            </a:endParaRPr>
          </a:p>
        </p:txBody>
      </p:sp>
      <p:pic>
        <p:nvPicPr>
          <p:cNvPr id="21" name="Google Shape;21;p10"/>
          <p:cNvPicPr preferRelativeResize="0"/>
          <p:nvPr/>
        </p:nvPicPr>
        <p:blipFill rotWithShape="1">
          <a:blip r:embed="rId3">
            <a:alphaModFix/>
          </a:blip>
          <a:srcRect/>
          <a:stretch/>
        </p:blipFill>
        <p:spPr>
          <a:xfrm>
            <a:off x="396000" y="360000"/>
            <a:ext cx="1633427" cy="752400"/>
          </a:xfrm>
          <a:prstGeom prst="rect">
            <a:avLst/>
          </a:prstGeom>
          <a:noFill/>
          <a:ln>
            <a:noFill/>
          </a:ln>
        </p:spPr>
      </p:pic>
      <p:sp>
        <p:nvSpPr>
          <p:cNvPr id="22" name="Google Shape;22;p10"/>
          <p:cNvSpPr txBox="1">
            <a:spLocks noGrp="1"/>
          </p:cNvSpPr>
          <p:nvPr>
            <p:ph type="body" idx="1"/>
          </p:nvPr>
        </p:nvSpPr>
        <p:spPr>
          <a:xfrm>
            <a:off x="365443" y="1445896"/>
            <a:ext cx="8524557" cy="28511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2288"/>
              <a:buFont typeface="Arial"/>
              <a:buNone/>
              <a:defRPr sz="2600" b="1"/>
            </a:lvl1pPr>
            <a:lvl2pPr marL="914400" lvl="1" indent="-228600" algn="l">
              <a:lnSpc>
                <a:spcPct val="90000"/>
              </a:lnSpc>
              <a:spcBef>
                <a:spcPts val="360"/>
              </a:spcBef>
              <a:spcAft>
                <a:spcPts val="0"/>
              </a:spcAft>
              <a:buClr>
                <a:schemeClr val="dk1"/>
              </a:buClr>
              <a:buSzPts val="2288"/>
              <a:buFont typeface="Arial"/>
              <a:buNone/>
              <a:defRPr sz="2600" b="1"/>
            </a:lvl2pPr>
            <a:lvl3pPr marL="1371600" lvl="2" indent="-228600" algn="l">
              <a:lnSpc>
                <a:spcPct val="90000"/>
              </a:lnSpc>
              <a:spcBef>
                <a:spcPts val="360"/>
              </a:spcBef>
              <a:spcAft>
                <a:spcPts val="0"/>
              </a:spcAft>
              <a:buClr>
                <a:schemeClr val="dk1"/>
              </a:buClr>
              <a:buSzPts val="2288"/>
              <a:buFont typeface="Arial"/>
              <a:buNone/>
              <a:defRPr sz="2600" b="1"/>
            </a:lvl3pPr>
            <a:lvl4pPr marL="1828800" lvl="3" indent="-228600" algn="l">
              <a:lnSpc>
                <a:spcPct val="90000"/>
              </a:lnSpc>
              <a:spcBef>
                <a:spcPts val="360"/>
              </a:spcBef>
              <a:spcAft>
                <a:spcPts val="0"/>
              </a:spcAft>
              <a:buClr>
                <a:schemeClr val="dk1"/>
              </a:buClr>
              <a:buSzPts val="2288"/>
              <a:buFont typeface="Arial"/>
              <a:buNone/>
              <a:defRPr sz="2600" b="1"/>
            </a:lvl4pPr>
            <a:lvl5pPr marL="2286000" lvl="4" indent="-228600" algn="l">
              <a:lnSpc>
                <a:spcPct val="90000"/>
              </a:lnSpc>
              <a:spcBef>
                <a:spcPts val="360"/>
              </a:spcBef>
              <a:spcAft>
                <a:spcPts val="0"/>
              </a:spcAft>
              <a:buClr>
                <a:schemeClr val="dk1"/>
              </a:buClr>
              <a:buSzPts val="2288"/>
              <a:buFont typeface="Arial"/>
              <a:buNone/>
              <a:defRPr sz="2600" b="1"/>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0"/>
          <p:cNvSpPr txBox="1">
            <a:spLocks noGrp="1"/>
          </p:cNvSpPr>
          <p:nvPr>
            <p:ph type="body" idx="3"/>
          </p:nvPr>
        </p:nvSpPr>
        <p:spPr>
          <a:xfrm>
            <a:off x="380675" y="1979930"/>
            <a:ext cx="8515675" cy="5099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584"/>
              <a:buFont typeface="Arial"/>
              <a:buNone/>
              <a:defRPr sz="1800" b="1" i="0"/>
            </a:lvl1pPr>
            <a:lvl2pPr marL="914400" lvl="1" indent="-228600" algn="l">
              <a:lnSpc>
                <a:spcPct val="90000"/>
              </a:lnSpc>
              <a:spcBef>
                <a:spcPts val="360"/>
              </a:spcBef>
              <a:spcAft>
                <a:spcPts val="0"/>
              </a:spcAft>
              <a:buClr>
                <a:schemeClr val="dk1"/>
              </a:buClr>
              <a:buSzPts val="1584"/>
              <a:buFont typeface="Arial"/>
              <a:buNone/>
              <a:defRPr sz="1800" b="1" i="0"/>
            </a:lvl2pPr>
            <a:lvl3pPr marL="1371600" lvl="2" indent="-228600" algn="l">
              <a:lnSpc>
                <a:spcPct val="90000"/>
              </a:lnSpc>
              <a:spcBef>
                <a:spcPts val="360"/>
              </a:spcBef>
              <a:spcAft>
                <a:spcPts val="0"/>
              </a:spcAft>
              <a:buClr>
                <a:schemeClr val="dk1"/>
              </a:buClr>
              <a:buSzPts val="1584"/>
              <a:buFont typeface="Arial"/>
              <a:buNone/>
              <a:defRPr sz="1800" b="1" i="0"/>
            </a:lvl3pPr>
            <a:lvl4pPr marL="1828800" lvl="3" indent="-228600" algn="l">
              <a:lnSpc>
                <a:spcPct val="90000"/>
              </a:lnSpc>
              <a:spcBef>
                <a:spcPts val="360"/>
              </a:spcBef>
              <a:spcAft>
                <a:spcPts val="0"/>
              </a:spcAft>
              <a:buClr>
                <a:schemeClr val="dk1"/>
              </a:buClr>
              <a:buSzPts val="1584"/>
              <a:buFont typeface="Arial"/>
              <a:buNone/>
              <a:defRPr sz="1800" b="1" i="0"/>
            </a:lvl4pPr>
            <a:lvl5pPr marL="2286000" lvl="4" indent="-228600" algn="l">
              <a:lnSpc>
                <a:spcPct val="90000"/>
              </a:lnSpc>
              <a:spcBef>
                <a:spcPts val="360"/>
              </a:spcBef>
              <a:spcAft>
                <a:spcPts val="0"/>
              </a:spcAft>
              <a:buClr>
                <a:schemeClr val="dk1"/>
              </a:buClr>
              <a:buSzPts val="1584"/>
              <a:buFont typeface="Arial"/>
              <a:buNone/>
              <a:defRPr sz="1800" b="1" i="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mit Überschrift">
  <p:cSld name="Inhalt mit Überschrif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3861640" y="1188000"/>
            <a:ext cx="4882310" cy="3209146"/>
          </a:xfrm>
          <a:prstGeom prst="rect">
            <a:avLst/>
          </a:prstGeom>
          <a:noFill/>
          <a:ln>
            <a:noFill/>
          </a:ln>
        </p:spPr>
        <p:txBody>
          <a:bodyPr spcFirstLastPara="1" wrap="square" lIns="0" tIns="0" rIns="0" bIns="0" anchor="t" anchorCtr="0">
            <a:normAutofit/>
          </a:bodyPr>
          <a:lstStyle>
            <a:lvl1pPr marL="457200" lvl="0" indent="-312420" algn="l">
              <a:lnSpc>
                <a:spcPct val="90000"/>
              </a:lnSpc>
              <a:spcBef>
                <a:spcPts val="360"/>
              </a:spcBef>
              <a:spcAft>
                <a:spcPts val="0"/>
              </a:spcAft>
              <a:buClr>
                <a:schemeClr val="dk1"/>
              </a:buClr>
              <a:buSzPts val="1320"/>
              <a:buFont typeface="Arial"/>
              <a:buChar char="•"/>
              <a:defRPr sz="1500"/>
            </a:lvl1pPr>
            <a:lvl2pPr marL="914400" lvl="1" indent="-304037" algn="l">
              <a:lnSpc>
                <a:spcPct val="90000"/>
              </a:lnSpc>
              <a:spcBef>
                <a:spcPts val="360"/>
              </a:spcBef>
              <a:spcAft>
                <a:spcPts val="0"/>
              </a:spcAft>
              <a:buClr>
                <a:schemeClr val="dk1"/>
              </a:buClr>
              <a:buSzPts val="1188"/>
              <a:buFont typeface="Arial"/>
              <a:buChar char="•"/>
              <a:defRPr sz="1350"/>
            </a:lvl2pPr>
            <a:lvl3pPr marL="1371600" lvl="2" indent="-295656" algn="l">
              <a:lnSpc>
                <a:spcPct val="90000"/>
              </a:lnSpc>
              <a:spcBef>
                <a:spcPts val="360"/>
              </a:spcBef>
              <a:spcAft>
                <a:spcPts val="0"/>
              </a:spcAft>
              <a:buClr>
                <a:schemeClr val="dk1"/>
              </a:buClr>
              <a:buSzPts val="1056"/>
              <a:buFont typeface="Arial"/>
              <a:buChar char="•"/>
              <a:defRPr sz="1200"/>
            </a:lvl3pPr>
            <a:lvl4pPr marL="1828800" lvl="3" indent="-295656" algn="l">
              <a:lnSpc>
                <a:spcPct val="90000"/>
              </a:lnSpc>
              <a:spcBef>
                <a:spcPts val="360"/>
              </a:spcBef>
              <a:spcAft>
                <a:spcPts val="0"/>
              </a:spcAft>
              <a:buClr>
                <a:schemeClr val="dk1"/>
              </a:buClr>
              <a:buSzPts val="1056"/>
              <a:buFont typeface="Arial"/>
              <a:buChar char="•"/>
              <a:defRPr sz="1200"/>
            </a:lvl4pPr>
            <a:lvl5pPr marL="2286000" lvl="4" indent="-228600" algn="l">
              <a:lnSpc>
                <a:spcPct val="90000"/>
              </a:lnSpc>
              <a:spcBef>
                <a:spcPts val="360"/>
              </a:spcBef>
              <a:spcAft>
                <a:spcPts val="0"/>
              </a:spcAft>
              <a:buClr>
                <a:schemeClr val="dk1"/>
              </a:buClr>
              <a:buSzPts val="1056"/>
              <a:buFont typeface="Arial"/>
              <a:buNone/>
              <a:defRPr sz="12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1" name="Google Shape;81;p20"/>
          <p:cNvSpPr txBox="1">
            <a:spLocks noGrp="1"/>
          </p:cNvSpPr>
          <p:nvPr>
            <p:ph type="body" idx="2"/>
          </p:nvPr>
        </p:nvSpPr>
        <p:spPr>
          <a:xfrm>
            <a:off x="400051" y="1188001"/>
            <a:ext cx="3178969" cy="32091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056"/>
              <a:buFont typeface="Arial"/>
              <a:buNone/>
              <a:defRPr sz="120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2" name="Google Shape;82;p20"/>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84" name="Google Shape;84;p20"/>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mit Überschrift">
  <p:cSld name="Bild mit Überschrift">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1843915" y="468662"/>
            <a:ext cx="5471285" cy="3112861"/>
          </a:xfrm>
          <a:prstGeom prst="rect">
            <a:avLst/>
          </a:prstGeom>
          <a:noFill/>
          <a:ln>
            <a:noFill/>
          </a:ln>
        </p:spPr>
      </p:sp>
      <p:sp>
        <p:nvSpPr>
          <p:cNvPr id="87" name="Google Shape;87;p2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89" name="Google Shape;89;p21"/>
          <p:cNvSpPr txBox="1">
            <a:spLocks noGrp="1"/>
          </p:cNvSpPr>
          <p:nvPr>
            <p:ph type="title"/>
          </p:nvPr>
        </p:nvSpPr>
        <p:spPr>
          <a:xfrm>
            <a:off x="1843914" y="3628492"/>
            <a:ext cx="5468677" cy="4252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846522" y="4099062"/>
            <a:ext cx="5468677" cy="57736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924"/>
              <a:buFont typeface="Arial"/>
              <a:buNone/>
              <a:defRPr sz="105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vertikaler Text">
  <p:cSld name="Titel und vertikaler Text">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rot="5400000">
            <a:off x="2815669" y="-1347311"/>
            <a:ext cx="3512663" cy="834390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95" name="Google Shape;95;p2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576113" y="1468202"/>
            <a:ext cx="4360224" cy="197167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334614" y="-658746"/>
            <a:ext cx="4360224" cy="6225572"/>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4"/>
        <p:cNvGrpSpPr/>
        <p:nvPr/>
      </p:nvGrpSpPr>
      <p:grpSpPr>
        <a:xfrm>
          <a:off x="0" y="0"/>
          <a:ext cx="0" cy="0"/>
          <a:chOff x="0" y="0"/>
          <a:chExt cx="0" cy="0"/>
        </a:xfrm>
      </p:grpSpPr>
      <p:sp>
        <p:nvSpPr>
          <p:cNvPr id="25" name="Google Shape;25;p11"/>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318007" algn="l">
              <a:lnSpc>
                <a:spcPct val="90000"/>
              </a:lnSpc>
              <a:spcBef>
                <a:spcPts val="360"/>
              </a:spcBef>
              <a:spcAft>
                <a:spcPts val="0"/>
              </a:spcAft>
              <a:buClr>
                <a:schemeClr val="dk1"/>
              </a:buClr>
              <a:buSzPts val="1408"/>
              <a:buFont typeface="Arial"/>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1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sz="900" b="1">
                <a:solidFill>
                  <a:schemeClr val="dk1"/>
                </a:solidFill>
                <a:latin typeface="Arial"/>
                <a:ea typeface="Arial"/>
                <a:cs typeface="Arial"/>
                <a:sym typeface="Arial"/>
              </a:defRPr>
            </a:lvl1pPr>
            <a:lvl2pPr marL="0" lvl="1" indent="0" algn="l">
              <a:spcBef>
                <a:spcPts val="0"/>
              </a:spcBef>
              <a:buNone/>
              <a:defRPr sz="900" b="1">
                <a:solidFill>
                  <a:schemeClr val="dk1"/>
                </a:solidFill>
                <a:latin typeface="Arial"/>
                <a:ea typeface="Arial"/>
                <a:cs typeface="Arial"/>
                <a:sym typeface="Arial"/>
              </a:defRPr>
            </a:lvl2pPr>
            <a:lvl3pPr marL="0" lvl="2" indent="0" algn="l">
              <a:spcBef>
                <a:spcPts val="0"/>
              </a:spcBef>
              <a:buNone/>
              <a:defRPr sz="900" b="1">
                <a:solidFill>
                  <a:schemeClr val="dk1"/>
                </a:solidFill>
                <a:latin typeface="Arial"/>
                <a:ea typeface="Arial"/>
                <a:cs typeface="Arial"/>
                <a:sym typeface="Arial"/>
              </a:defRPr>
            </a:lvl3pPr>
            <a:lvl4pPr marL="0" lvl="3" indent="0" algn="l">
              <a:spcBef>
                <a:spcPts val="0"/>
              </a:spcBef>
              <a:buNone/>
              <a:defRPr sz="900" b="1">
                <a:solidFill>
                  <a:schemeClr val="dk1"/>
                </a:solidFill>
                <a:latin typeface="Arial"/>
                <a:ea typeface="Arial"/>
                <a:cs typeface="Arial"/>
                <a:sym typeface="Arial"/>
              </a:defRPr>
            </a:lvl4pPr>
            <a:lvl5pPr marL="0" lvl="4" indent="0" algn="l">
              <a:spcBef>
                <a:spcPts val="0"/>
              </a:spcBef>
              <a:buNone/>
              <a:defRPr sz="900" b="1">
                <a:solidFill>
                  <a:schemeClr val="dk1"/>
                </a:solidFill>
                <a:latin typeface="Arial"/>
                <a:ea typeface="Arial"/>
                <a:cs typeface="Arial"/>
                <a:sym typeface="Arial"/>
              </a:defRPr>
            </a:lvl5pPr>
            <a:lvl6pPr marL="0" lvl="5" indent="0" algn="l">
              <a:spcBef>
                <a:spcPts val="0"/>
              </a:spcBef>
              <a:buNone/>
              <a:defRPr sz="900" b="1">
                <a:solidFill>
                  <a:schemeClr val="dk1"/>
                </a:solidFill>
                <a:latin typeface="Arial"/>
                <a:ea typeface="Arial"/>
                <a:cs typeface="Arial"/>
                <a:sym typeface="Arial"/>
              </a:defRPr>
            </a:lvl6pPr>
            <a:lvl7pPr marL="0" lvl="6" indent="0" algn="l">
              <a:spcBef>
                <a:spcPts val="0"/>
              </a:spcBef>
              <a:buNone/>
              <a:defRPr sz="900" b="1">
                <a:solidFill>
                  <a:schemeClr val="dk1"/>
                </a:solidFill>
                <a:latin typeface="Arial"/>
                <a:ea typeface="Arial"/>
                <a:cs typeface="Arial"/>
                <a:sym typeface="Arial"/>
              </a:defRPr>
            </a:lvl7pPr>
            <a:lvl8pPr marL="0" lvl="7" indent="0" algn="l">
              <a:spcBef>
                <a:spcPts val="0"/>
              </a:spcBef>
              <a:buNone/>
              <a:defRPr sz="900" b="1">
                <a:solidFill>
                  <a:schemeClr val="dk1"/>
                </a:solidFill>
                <a:latin typeface="Arial"/>
                <a:ea typeface="Arial"/>
                <a:cs typeface="Arial"/>
                <a:sym typeface="Arial"/>
              </a:defRPr>
            </a:lvl8pPr>
            <a:lvl9pPr marL="0" lvl="8" indent="0" algn="l">
              <a:spcBef>
                <a:spcPts val="0"/>
              </a:spcBef>
              <a:buNone/>
              <a:defRPr sz="9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a:t>
            </a:fld>
            <a:endParaRPr/>
          </a:p>
        </p:txBody>
      </p:sp>
      <p:sp>
        <p:nvSpPr>
          <p:cNvPr id="28" name="Google Shape;28;p11"/>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9"/>
        <p:cNvGrpSpPr/>
        <p:nvPr/>
      </p:nvGrpSpPr>
      <p:grpSpPr>
        <a:xfrm>
          <a:off x="0" y="0"/>
          <a:ext cx="0" cy="0"/>
          <a:chOff x="0" y="0"/>
          <a:chExt cx="0" cy="0"/>
        </a:xfrm>
      </p:grpSpPr>
      <p:sp>
        <p:nvSpPr>
          <p:cNvPr id="30" name="Google Shape;30;p12"/>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12"/>
          <p:cNvSpPr txBox="1">
            <a:spLocks noGrp="1"/>
          </p:cNvSpPr>
          <p:nvPr>
            <p:ph type="body" idx="2"/>
          </p:nvPr>
        </p:nvSpPr>
        <p:spPr>
          <a:xfrm>
            <a:off x="4629150" y="1188000"/>
            <a:ext cx="4114799"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1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34" name="Google Shape;34;p1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Zwei Inhalte">
  <p:cSld name="1_Zwei Inhalte">
    <p:spTree>
      <p:nvGrpSpPr>
        <p:cNvPr id="1" name="Shape 35"/>
        <p:cNvGrpSpPr/>
        <p:nvPr/>
      </p:nvGrpSpPr>
      <p:grpSpPr>
        <a:xfrm>
          <a:off x="0" y="0"/>
          <a:ext cx="0" cy="0"/>
          <a:chOff x="0" y="0"/>
          <a:chExt cx="0" cy="0"/>
        </a:xfrm>
      </p:grpSpPr>
      <p:pic>
        <p:nvPicPr>
          <p:cNvPr id="36" name="Google Shape;36;p13"/>
          <p:cNvPicPr preferRelativeResize="0">
            <a:picLocks noGrp="1"/>
          </p:cNvPicPr>
          <p:nvPr>
            <p:ph type="pic" idx="2"/>
          </p:nvPr>
        </p:nvPicPr>
        <p:blipFill/>
        <p:spPr>
          <a:xfrm>
            <a:off x="4655819" y="1188720"/>
            <a:ext cx="4100831" cy="3459481"/>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37" name="Google Shape;37;p13"/>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40" name="Google Shape;40;p13"/>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41"/>
        <p:cNvGrpSpPr/>
        <p:nvPr/>
      </p:nvGrpSpPr>
      <p:grpSpPr>
        <a:xfrm>
          <a:off x="0" y="0"/>
          <a:ext cx="0" cy="0"/>
          <a:chOff x="0" y="0"/>
          <a:chExt cx="0" cy="0"/>
        </a:xfrm>
      </p:grpSpPr>
      <p:sp>
        <p:nvSpPr>
          <p:cNvPr id="42" name="Google Shape;42;p14"/>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45818" y="1937441"/>
            <a:ext cx="4098132" cy="270624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627234" y="4748824"/>
            <a:ext cx="1027755"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48" name="Google Shape;48;p1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Vergleich">
  <p:cSld name="1_Vergleich">
    <p:spTree>
      <p:nvGrpSpPr>
        <p:cNvPr id="1" name="Shape 49"/>
        <p:cNvGrpSpPr/>
        <p:nvPr/>
      </p:nvGrpSpPr>
      <p:grpSpPr>
        <a:xfrm>
          <a:off x="0" y="0"/>
          <a:ext cx="0" cy="0"/>
          <a:chOff x="0" y="0"/>
          <a:chExt cx="0" cy="0"/>
        </a:xfrm>
      </p:grpSpPr>
      <p:pic>
        <p:nvPicPr>
          <p:cNvPr id="50" name="Google Shape;50;p15"/>
          <p:cNvPicPr preferRelativeResize="0">
            <a:picLocks noGrp="1"/>
          </p:cNvPicPr>
          <p:nvPr>
            <p:ph type="pic" idx="2"/>
          </p:nvPr>
        </p:nvPicPr>
        <p:blipFill/>
        <p:spPr>
          <a:xfrm>
            <a:off x="4655819" y="1943101"/>
            <a:ext cx="4100831" cy="2705099"/>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51" name="Google Shape;51;p15"/>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15"/>
          <p:cNvSpPr txBox="1">
            <a:spLocks noGrp="1"/>
          </p:cNvSpPr>
          <p:nvPr>
            <p:ph type="body" idx="3"/>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15"/>
          <p:cNvSpPr txBox="1">
            <a:spLocks noGrp="1"/>
          </p:cNvSpPr>
          <p:nvPr>
            <p:ph type="body" idx="4"/>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1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56" name="Google Shape;56;p1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57"/>
        <p:cNvGrpSpPr/>
        <p:nvPr/>
      </p:nvGrpSpPr>
      <p:grpSpPr>
        <a:xfrm>
          <a:off x="0" y="0"/>
          <a:ext cx="0" cy="0"/>
          <a:chOff x="0" y="0"/>
          <a:chExt cx="0" cy="0"/>
        </a:xfrm>
      </p:grpSpPr>
      <p:sp>
        <p:nvSpPr>
          <p:cNvPr id="58" name="Google Shape;58;p1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60" name="Google Shape;60;p1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61"/>
        <p:cNvGrpSpPr/>
        <p:nvPr/>
      </p:nvGrpSpPr>
      <p:grpSpPr>
        <a:xfrm>
          <a:off x="0" y="0"/>
          <a:ext cx="0" cy="0"/>
          <a:chOff x="0" y="0"/>
          <a:chExt cx="0" cy="0"/>
        </a:xfrm>
      </p:grpSpPr>
      <p:sp>
        <p:nvSpPr>
          <p:cNvPr id="62" name="Google Shape;62;p1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64" name="Google Shape;64;p1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0" y="1328420"/>
            <a:ext cx="9144000" cy="3304540"/>
          </a:xfrm>
          <a:prstGeom prst="rect">
            <a:avLst/>
          </a:prstGeom>
          <a:solidFill>
            <a:srgbClr val="FF99FF"/>
          </a:solidFill>
          <a:ln>
            <a:noFill/>
          </a:ln>
        </p:spPr>
      </p:sp>
      <p:pic>
        <p:nvPicPr>
          <p:cNvPr id="66" name="Google Shape;66;p17"/>
          <p:cNvPicPr preferRelativeResize="0"/>
          <p:nvPr/>
        </p:nvPicPr>
        <p:blipFill rotWithShape="1">
          <a:blip r:embed="rId2">
            <a:alphaModFix/>
          </a:blip>
          <a:srcRect t="451" b="452"/>
          <a:stretch/>
        </p:blipFill>
        <p:spPr>
          <a:xfrm>
            <a:off x="0" y="1328420"/>
            <a:ext cx="9144000" cy="3304540"/>
          </a:xfrm>
          <a:prstGeom prst="rect">
            <a:avLst/>
          </a:prstGeom>
          <a:noFill/>
          <a:ln>
            <a:noFill/>
          </a:ln>
        </p:spPr>
      </p:pic>
      <p:pic>
        <p:nvPicPr>
          <p:cNvPr id="67" name="Google Shape;67;p17"/>
          <p:cNvPicPr preferRelativeResize="0"/>
          <p:nvPr/>
        </p:nvPicPr>
        <p:blipFill rotWithShape="1">
          <a:blip r:embed="rId3">
            <a:alphaModFix/>
          </a:blip>
          <a:srcRect t="451" b="452"/>
          <a:stretch/>
        </p:blipFill>
        <p:spPr>
          <a:xfrm>
            <a:off x="0" y="1328420"/>
            <a:ext cx="9144000" cy="3304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a:t>
            </a:fld>
            <a:endParaRPr/>
          </a:p>
        </p:txBody>
      </p:sp>
      <p:sp>
        <p:nvSpPr>
          <p:cNvPr id="71" name="Google Shape;71;p18"/>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p:nvPr/>
        </p:nvSpPr>
        <p:spPr>
          <a:xfrm>
            <a:off x="0" y="4652492"/>
            <a:ext cx="9144000" cy="1828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8"/>
          <p:cNvSpPr>
            <a:spLocks noGrp="1"/>
          </p:cNvSpPr>
          <p:nvPr>
            <p:ph type="pic" idx="2"/>
          </p:nvPr>
        </p:nvSpPr>
        <p:spPr>
          <a:xfrm>
            <a:off x="0" y="1328419"/>
            <a:ext cx="9144000" cy="3419793"/>
          </a:xfrm>
          <a:prstGeom prst="rect">
            <a:avLst/>
          </a:prstGeom>
          <a:solidFill>
            <a:srgbClr val="FF99FF"/>
          </a:solidFill>
          <a:ln>
            <a:noFill/>
          </a:ln>
        </p:spPr>
      </p:sp>
      <p:pic>
        <p:nvPicPr>
          <p:cNvPr id="74" name="Google Shape;74;p18"/>
          <p:cNvPicPr preferRelativeResize="0"/>
          <p:nvPr/>
        </p:nvPicPr>
        <p:blipFill rotWithShape="1">
          <a:blip r:embed="rId2">
            <a:alphaModFix/>
          </a:blip>
          <a:srcRect l="1252" r="1253"/>
          <a:stretch/>
        </p:blipFill>
        <p:spPr>
          <a:xfrm>
            <a:off x="0" y="1328418"/>
            <a:ext cx="9144000" cy="3419793"/>
          </a:xfrm>
          <a:prstGeom prst="rect">
            <a:avLst/>
          </a:prstGeom>
          <a:noFill/>
          <a:ln>
            <a:noFill/>
          </a:ln>
        </p:spPr>
      </p:pic>
      <p:pic>
        <p:nvPicPr>
          <p:cNvPr id="75" name="Google Shape;75;p18"/>
          <p:cNvPicPr preferRelativeResize="0"/>
          <p:nvPr/>
        </p:nvPicPr>
        <p:blipFill rotWithShape="1">
          <a:blip r:embed="rId3">
            <a:alphaModFix/>
          </a:blip>
          <a:srcRect l="1252" r="1253"/>
          <a:stretch/>
        </p:blipFill>
        <p:spPr>
          <a:xfrm>
            <a:off x="0" y="1328417"/>
            <a:ext cx="9144000" cy="3419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96000" y="1187341"/>
            <a:ext cx="8351999" cy="3393631"/>
          </a:xfrm>
          <a:prstGeom prst="rect">
            <a:avLst/>
          </a:prstGeom>
          <a:noFill/>
          <a:ln>
            <a:noFill/>
          </a:ln>
        </p:spPr>
        <p:txBody>
          <a:bodyPr spcFirstLastPara="1" wrap="square" lIns="0" tIns="0" rIns="0" bIns="0" anchor="t" anchorCtr="0">
            <a:normAutofit/>
          </a:bodyPr>
          <a:lstStyle>
            <a:lvl1pPr marL="457200" marR="0" lvl="0" indent="-340360" algn="l" rtl="0">
              <a:lnSpc>
                <a:spcPct val="90000"/>
              </a:lnSpc>
              <a:spcBef>
                <a:spcPts val="360"/>
              </a:spcBef>
              <a:spcAft>
                <a:spcPts val="0"/>
              </a:spcAft>
              <a:buClr>
                <a:schemeClr val="dk1"/>
              </a:buClr>
              <a:buSzPts val="1760"/>
              <a:buFont typeface="Arial"/>
              <a:buChar char="•"/>
              <a:defRPr sz="2000" b="0" i="0" u="none" strike="noStrike" cap="none">
                <a:solidFill>
                  <a:schemeClr val="dk1"/>
                </a:solidFill>
                <a:latin typeface="Arial"/>
                <a:ea typeface="Arial"/>
                <a:cs typeface="Arial"/>
                <a:sym typeface="Arial"/>
              </a:defRPr>
            </a:lvl1pPr>
            <a:lvl2pPr marL="914400" marR="0" lvl="1" indent="-329183" algn="l" rtl="0">
              <a:lnSpc>
                <a:spcPct val="90000"/>
              </a:lnSpc>
              <a:spcBef>
                <a:spcPts val="360"/>
              </a:spcBef>
              <a:spcAft>
                <a:spcPts val="0"/>
              </a:spcAft>
              <a:buClr>
                <a:schemeClr val="dk1"/>
              </a:buClr>
              <a:buSzPts val="1584"/>
              <a:buFont typeface="Arial"/>
              <a:buChar char="•"/>
              <a:defRPr sz="1800" b="0" i="0" u="none" strike="noStrike" cap="none">
                <a:solidFill>
                  <a:schemeClr val="dk1"/>
                </a:solidFill>
                <a:latin typeface="Arial"/>
                <a:ea typeface="Arial"/>
                <a:cs typeface="Arial"/>
                <a:sym typeface="Arial"/>
              </a:defRPr>
            </a:lvl2pPr>
            <a:lvl3pPr marL="1371600" marR="0" lvl="2"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3pPr>
            <a:lvl4pPr marL="1828800" marR="0" lvl="3"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4pPr>
            <a:lvl5pPr marL="2286000" marR="0" lvl="4" indent="-295656" algn="l" rtl="0">
              <a:lnSpc>
                <a:spcPct val="90000"/>
              </a:lnSpc>
              <a:spcBef>
                <a:spcPts val="360"/>
              </a:spcBef>
              <a:spcAft>
                <a:spcPts val="0"/>
              </a:spcAft>
              <a:buClr>
                <a:schemeClr val="dk1"/>
              </a:buClr>
              <a:buSzPts val="1056"/>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900" b="1" i="0" u="none" strike="noStrike" cap="none">
                <a:solidFill>
                  <a:schemeClr val="dk1"/>
                </a:solidFill>
                <a:latin typeface="Arial"/>
                <a:ea typeface="Arial"/>
                <a:cs typeface="Arial"/>
                <a:sym typeface="Arial"/>
              </a:defRPr>
            </a:lvl1pPr>
            <a:lvl2pPr marL="0" marR="0" lvl="1" indent="0" algn="l" rtl="0">
              <a:spcBef>
                <a:spcPts val="0"/>
              </a:spcBef>
              <a:buNone/>
              <a:defRPr sz="900" b="1" i="0" u="none" strike="noStrike" cap="none">
                <a:solidFill>
                  <a:schemeClr val="dk1"/>
                </a:solidFill>
                <a:latin typeface="Arial"/>
                <a:ea typeface="Arial"/>
                <a:cs typeface="Arial"/>
                <a:sym typeface="Arial"/>
              </a:defRPr>
            </a:lvl2pPr>
            <a:lvl3pPr marL="0" marR="0" lvl="2" indent="0" algn="l" rtl="0">
              <a:spcBef>
                <a:spcPts val="0"/>
              </a:spcBef>
              <a:buNone/>
              <a:defRPr sz="900" b="1" i="0" u="none" strike="noStrike" cap="none">
                <a:solidFill>
                  <a:schemeClr val="dk1"/>
                </a:solidFill>
                <a:latin typeface="Arial"/>
                <a:ea typeface="Arial"/>
                <a:cs typeface="Arial"/>
                <a:sym typeface="Arial"/>
              </a:defRPr>
            </a:lvl3pPr>
            <a:lvl4pPr marL="0" marR="0" lvl="3" indent="0" algn="l" rtl="0">
              <a:spcBef>
                <a:spcPts val="0"/>
              </a:spcBef>
              <a:buNone/>
              <a:defRPr sz="900" b="1" i="0" u="none" strike="noStrike" cap="none">
                <a:solidFill>
                  <a:schemeClr val="dk1"/>
                </a:solidFill>
                <a:latin typeface="Arial"/>
                <a:ea typeface="Arial"/>
                <a:cs typeface="Arial"/>
                <a:sym typeface="Arial"/>
              </a:defRPr>
            </a:lvl4pPr>
            <a:lvl5pPr marL="0" marR="0" lvl="4" indent="0" algn="l" rtl="0">
              <a:spcBef>
                <a:spcPts val="0"/>
              </a:spcBef>
              <a:buNone/>
              <a:defRPr sz="900" b="1" i="0" u="none" strike="noStrike" cap="none">
                <a:solidFill>
                  <a:schemeClr val="dk1"/>
                </a:solidFill>
                <a:latin typeface="Arial"/>
                <a:ea typeface="Arial"/>
                <a:cs typeface="Arial"/>
                <a:sym typeface="Arial"/>
              </a:defRPr>
            </a:lvl5pPr>
            <a:lvl6pPr marL="0" marR="0" lvl="5" indent="0" algn="l" rtl="0">
              <a:spcBef>
                <a:spcPts val="0"/>
              </a:spcBef>
              <a:buNone/>
              <a:defRPr sz="900" b="1" i="0" u="none" strike="noStrike" cap="none">
                <a:solidFill>
                  <a:schemeClr val="dk1"/>
                </a:solidFill>
                <a:latin typeface="Arial"/>
                <a:ea typeface="Arial"/>
                <a:cs typeface="Arial"/>
                <a:sym typeface="Arial"/>
              </a:defRPr>
            </a:lvl6pPr>
            <a:lvl7pPr marL="0" marR="0" lvl="6" indent="0" algn="l" rtl="0">
              <a:spcBef>
                <a:spcPts val="0"/>
              </a:spcBef>
              <a:buNone/>
              <a:defRPr sz="900" b="1" i="0" u="none" strike="noStrike" cap="none">
                <a:solidFill>
                  <a:schemeClr val="dk1"/>
                </a:solidFill>
                <a:latin typeface="Arial"/>
                <a:ea typeface="Arial"/>
                <a:cs typeface="Arial"/>
                <a:sym typeface="Arial"/>
              </a:defRPr>
            </a:lvl7pPr>
            <a:lvl8pPr marL="0" marR="0" lvl="7" indent="0" algn="l" rtl="0">
              <a:spcBef>
                <a:spcPts val="0"/>
              </a:spcBef>
              <a:buNone/>
              <a:defRPr sz="900" b="1" i="0" u="none" strike="noStrike" cap="none">
                <a:solidFill>
                  <a:schemeClr val="dk1"/>
                </a:solidFill>
                <a:latin typeface="Arial"/>
                <a:ea typeface="Arial"/>
                <a:cs typeface="Arial"/>
                <a:sym typeface="Arial"/>
              </a:defRPr>
            </a:lvl8pPr>
            <a:lvl9pPr marL="0" marR="0" lvl="8" indent="0" algn="l" rtl="0">
              <a:spcBef>
                <a:spcPts val="0"/>
              </a:spcBef>
              <a:buNone/>
              <a:defRPr sz="9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a:t>
            </a:fld>
            <a:endParaRPr/>
          </a:p>
        </p:txBody>
      </p:sp>
      <p:sp>
        <p:nvSpPr>
          <p:cNvPr id="14" name="Google Shape;14;p9"/>
          <p:cNvSpPr txBox="1"/>
          <p:nvPr/>
        </p:nvSpPr>
        <p:spPr>
          <a:xfrm>
            <a:off x="3470715" y="4745099"/>
            <a:ext cx="3794463" cy="403714"/>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de-DE" sz="900" b="0" i="0" u="none" strike="noStrike" cap="none">
                <a:solidFill>
                  <a:schemeClr val="dk1"/>
                </a:solidFill>
                <a:latin typeface="Arial"/>
                <a:ea typeface="Arial"/>
                <a:cs typeface="Arial"/>
                <a:sym typeface="Arial"/>
              </a:rPr>
              <a:t>Forschungsgruppe für Test, Validierung und Analyse (TVA)</a:t>
            </a:r>
            <a:endParaRPr sz="900" b="0" i="0" u="none" strike="noStrike" cap="none">
              <a:solidFill>
                <a:schemeClr val="dk1"/>
              </a:solidFill>
              <a:latin typeface="Arial"/>
              <a:ea typeface="Arial"/>
              <a:cs typeface="Arial"/>
              <a:sym typeface="Arial"/>
            </a:endParaRPr>
          </a:p>
        </p:txBody>
      </p:sp>
      <p:pic>
        <p:nvPicPr>
          <p:cNvPr id="15" name="Google Shape;15;p9"/>
          <p:cNvPicPr preferRelativeResize="0"/>
          <p:nvPr/>
        </p:nvPicPr>
        <p:blipFill rotWithShape="1">
          <a:blip r:embed="rId16">
            <a:alphaModFix/>
          </a:blip>
          <a:srcRect/>
          <a:stretch/>
        </p:blipFill>
        <p:spPr>
          <a:xfrm>
            <a:off x="8170460" y="4813941"/>
            <a:ext cx="577539" cy="266030"/>
          </a:xfrm>
          <a:prstGeom prst="rect">
            <a:avLst/>
          </a:prstGeom>
          <a:noFill/>
          <a:ln>
            <a:noFill/>
          </a:ln>
        </p:spPr>
      </p:pic>
      <p:cxnSp>
        <p:nvCxnSpPr>
          <p:cNvPr id="16" name="Google Shape;16;p9"/>
          <p:cNvCxnSpPr/>
          <p:nvPr/>
        </p:nvCxnSpPr>
        <p:spPr>
          <a:xfrm>
            <a:off x="107947" y="4741374"/>
            <a:ext cx="8928107" cy="7450"/>
          </a:xfrm>
          <a:prstGeom prst="straightConnector1">
            <a:avLst/>
          </a:prstGeom>
          <a:noFill/>
          <a:ln w="12700" cap="flat" cmpd="sng">
            <a:solidFill>
              <a:schemeClr val="lt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27">
          <p15:clr>
            <a:srgbClr val="F26B43"/>
          </p15:clr>
        </p15:guide>
        <p15:guide id="2" orient="horz" pos="464">
          <p15:clr>
            <a:srgbClr val="F26B43"/>
          </p15:clr>
        </p15:guide>
        <p15:guide id="3"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body" idx="1"/>
          </p:nvPr>
        </p:nvSpPr>
        <p:spPr>
          <a:xfrm>
            <a:off x="224126" y="1445896"/>
            <a:ext cx="8524557" cy="28511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88"/>
              <a:buFont typeface="Arial"/>
              <a:buNone/>
            </a:pPr>
            <a:r>
              <a:rPr lang="de-DE" dirty="0" err="1"/>
              <a:t>Qiskit</a:t>
            </a:r>
            <a:r>
              <a:rPr lang="de-DE" dirty="0"/>
              <a:t> </a:t>
            </a:r>
            <a:r>
              <a:rPr lang="de-DE" dirty="0" err="1"/>
              <a:t>Hackathon@World</a:t>
            </a:r>
            <a:r>
              <a:rPr lang="de-DE" dirty="0"/>
              <a:t> </a:t>
            </a:r>
            <a:r>
              <a:rPr lang="de-DE" dirty="0" err="1"/>
              <a:t>of</a:t>
            </a:r>
            <a:r>
              <a:rPr lang="de-DE" dirty="0"/>
              <a:t> Quantum</a:t>
            </a:r>
            <a:endParaRPr dirty="0"/>
          </a:p>
        </p:txBody>
      </p:sp>
      <p:sp>
        <p:nvSpPr>
          <p:cNvPr id="106" name="Google Shape;106;p1"/>
          <p:cNvSpPr txBox="1">
            <a:spLocks noGrp="1"/>
          </p:cNvSpPr>
          <p:nvPr>
            <p:ph type="body" idx="3"/>
          </p:nvPr>
        </p:nvSpPr>
        <p:spPr>
          <a:xfrm>
            <a:off x="239359" y="1980114"/>
            <a:ext cx="8515675" cy="734115"/>
          </a:xfrm>
          <a:prstGeom prst="rect">
            <a:avLst/>
          </a:prstGeom>
          <a:noFill/>
          <a:ln>
            <a:noFill/>
          </a:ln>
        </p:spPr>
        <p:txBody>
          <a:bodyPr spcFirstLastPara="1" wrap="square" lIns="0" tIns="0" rIns="0" bIns="0" anchor="t" anchorCtr="0">
            <a:normAutofit/>
          </a:bodyPr>
          <a:lstStyle/>
          <a:p>
            <a:pPr marL="0" indent="0">
              <a:spcBef>
                <a:spcPts val="0"/>
              </a:spcBef>
              <a:buSzPct val="88000"/>
            </a:pPr>
            <a:r>
              <a:rPr lang="de-DE" sz="1600" dirty="0"/>
              <a:t>Joshua Ammermann, Domenik Eichhorn, Rinor Kelmendi, Piotr Malkowski, Nick Poser</a:t>
            </a:r>
            <a:endParaRPr sz="1600" dirty="0"/>
          </a:p>
        </p:txBody>
      </p:sp>
      <p:pic>
        <p:nvPicPr>
          <p:cNvPr id="107" name="Google Shape;107;p1"/>
          <p:cNvPicPr preferRelativeResize="0">
            <a:picLocks noGrp="1"/>
          </p:cNvPicPr>
          <p:nvPr>
            <p:ph type="pic" idx="2"/>
          </p:nvPr>
        </p:nvPicPr>
        <p:blipFill rotWithShape="1">
          <a:blip r:embed="rId3">
            <a:alphaModFix/>
          </a:blip>
          <a:srcRect t="18800" b="18799"/>
          <a:stretch/>
        </p:blipFill>
        <p:spPr>
          <a:xfrm>
            <a:off x="116682" y="2714229"/>
            <a:ext cx="8928497" cy="2031206"/>
          </a:xfrm>
          <a:prstGeom prst="round2DiagRect">
            <a:avLst>
              <a:gd name="adj1" fmla="val 0"/>
              <a:gd name="adj2" fmla="val 8317"/>
            </a:avLst>
          </a:prstGeom>
          <a:blipFill rotWithShape="1">
            <a:blip r:embed="rId4">
              <a:alphaModFix/>
            </a:blip>
            <a:stretch>
              <a:fillRect/>
            </a:stretch>
          </a:blipFill>
          <a:ln w="127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Solution: </a:t>
            </a:r>
            <a:r>
              <a:rPr lang="de-DE" sz="1800" dirty="0" err="1"/>
              <a:t>Dynamical</a:t>
            </a:r>
            <a:r>
              <a:rPr lang="de-DE" sz="1800" dirty="0"/>
              <a:t> </a:t>
            </a:r>
            <a:r>
              <a:rPr lang="de-DE" sz="1800" dirty="0" err="1"/>
              <a:t>Decoupling</a:t>
            </a:r>
            <a:endParaRPr sz="1800" dirty="0"/>
          </a:p>
          <a:p>
            <a:pPr marL="0" lvl="0" indent="0" algn="l" rtl="0">
              <a:lnSpc>
                <a:spcPct val="90000"/>
              </a:lnSpc>
              <a:spcBef>
                <a:spcPts val="360"/>
              </a:spcBef>
              <a:spcAft>
                <a:spcPts val="0"/>
              </a:spcAft>
              <a:buClr>
                <a:schemeClr val="dk1"/>
              </a:buClr>
              <a:buSzPts val="1584"/>
              <a:buNone/>
            </a:pPr>
            <a:r>
              <a:rPr lang="de-DE" sz="1800" dirty="0"/>
              <a:t>	Use </a:t>
            </a:r>
            <a:r>
              <a:rPr lang="de-DE" sz="1725" dirty="0" err="1"/>
              <a:t>identity</a:t>
            </a:r>
            <a:r>
              <a:rPr lang="de-DE" sz="1725" dirty="0"/>
              <a:t> </a:t>
            </a:r>
            <a:r>
              <a:rPr lang="de-DE" sz="1725" dirty="0" err="1"/>
              <a:t>gates</a:t>
            </a:r>
            <a:r>
              <a:rPr lang="de-DE" sz="1725" dirty="0"/>
              <a:t> </a:t>
            </a:r>
            <a:r>
              <a:rPr lang="de-DE" sz="1725" dirty="0" err="1"/>
              <a:t>to</a:t>
            </a:r>
            <a:r>
              <a:rPr lang="de-DE" sz="1725" dirty="0"/>
              <a:t> </a:t>
            </a:r>
            <a:r>
              <a:rPr lang="de-DE" sz="1725" dirty="0" err="1"/>
              <a:t>keep</a:t>
            </a:r>
            <a:r>
              <a:rPr lang="de-DE" sz="1725" dirty="0"/>
              <a:t> </a:t>
            </a:r>
            <a:r>
              <a:rPr lang="de-DE" sz="1725" dirty="0" err="1"/>
              <a:t>idle</a:t>
            </a:r>
            <a:r>
              <a:rPr lang="de-DE" sz="1725" dirty="0"/>
              <a:t> </a:t>
            </a:r>
            <a:r>
              <a:rPr lang="de-DE" sz="1725" dirty="0" err="1"/>
              <a:t>qubits</a:t>
            </a:r>
            <a:r>
              <a:rPr lang="de-DE" sz="1725" dirty="0"/>
              <a:t> </a:t>
            </a:r>
            <a:r>
              <a:rPr lang="de-DE" sz="1725" dirty="0" err="1"/>
              <a:t>busy</a:t>
            </a:r>
            <a:r>
              <a:rPr lang="de-DE" sz="1725" dirty="0"/>
              <a:t>.</a:t>
            </a:r>
            <a:endParaRPr sz="1725" dirty="0"/>
          </a:p>
        </p:txBody>
      </p:sp>
      <p:sp>
        <p:nvSpPr>
          <p:cNvPr id="165" name="Google Shape;165;p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66" name="Google Shape;166;p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10</a:t>
            </a:fld>
            <a:endParaRPr/>
          </a:p>
        </p:txBody>
      </p:sp>
      <p:sp>
        <p:nvSpPr>
          <p:cNvPr id="167" name="Google Shape;167;p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endParaRPr dirty="0"/>
          </a:p>
        </p:txBody>
      </p:sp>
      <p:pic>
        <p:nvPicPr>
          <p:cNvPr id="168" name="Google Shape;168;p5"/>
          <p:cNvPicPr preferRelativeResize="0"/>
          <p:nvPr/>
        </p:nvPicPr>
        <p:blipFill rotWithShape="1">
          <a:blip r:embed="rId3">
            <a:alphaModFix/>
          </a:blip>
          <a:srcRect/>
          <a:stretch/>
        </p:blipFill>
        <p:spPr>
          <a:xfrm>
            <a:off x="379184" y="1860611"/>
            <a:ext cx="6115904" cy="23053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err="1"/>
              <a:t>Optimization</a:t>
            </a:r>
            <a:r>
              <a:rPr lang="de-DE" sz="1725" dirty="0"/>
              <a:t>: Create </a:t>
            </a:r>
            <a:r>
              <a:rPr lang="de-DE" sz="1725" dirty="0" err="1"/>
              <a:t>identity</a:t>
            </a:r>
            <a:r>
              <a:rPr lang="de-DE" sz="1725" dirty="0"/>
              <a:t> </a:t>
            </a:r>
            <a:r>
              <a:rPr lang="de-DE" sz="1725" dirty="0" err="1"/>
              <a:t>gates</a:t>
            </a:r>
            <a:r>
              <a:rPr lang="de-DE" sz="1725" dirty="0"/>
              <a:t> </a:t>
            </a:r>
            <a:r>
              <a:rPr lang="de-DE" sz="1725" dirty="0" err="1"/>
              <a:t>with</a:t>
            </a:r>
            <a:r>
              <a:rPr lang="de-DE" sz="1725" dirty="0"/>
              <a:t> </a:t>
            </a:r>
            <a:r>
              <a:rPr lang="de-DE" sz="1725" dirty="0" err="1"/>
              <a:t>lowest</a:t>
            </a:r>
            <a:r>
              <a:rPr lang="de-DE" sz="1725" dirty="0"/>
              <a:t> </a:t>
            </a:r>
            <a:r>
              <a:rPr lang="de-DE" sz="1725" dirty="0" err="1"/>
              <a:t>error</a:t>
            </a:r>
            <a:r>
              <a:rPr lang="de-DE" sz="1725" dirty="0"/>
              <a:t> </a:t>
            </a:r>
            <a:r>
              <a:rPr lang="de-DE" sz="1725" dirty="0" err="1"/>
              <a:t>basis</a:t>
            </a:r>
            <a:r>
              <a:rPr lang="de-DE" sz="1725" dirty="0"/>
              <a:t> </a:t>
            </a:r>
            <a:r>
              <a:rPr lang="de-DE" sz="1725" dirty="0" err="1"/>
              <a:t>gate</a:t>
            </a:r>
            <a:r>
              <a:rPr lang="de-DE" sz="1725" dirty="0"/>
              <a:t> </a:t>
            </a:r>
            <a:r>
              <a:rPr lang="de-DE" sz="1725" dirty="0" err="1"/>
              <a:t>for</a:t>
            </a:r>
            <a:r>
              <a:rPr lang="de-DE" sz="1725" dirty="0"/>
              <a:t> </a:t>
            </a:r>
            <a:r>
              <a:rPr lang="de-DE" sz="1725" dirty="0" err="1"/>
              <a:t>each</a:t>
            </a:r>
            <a:r>
              <a:rPr lang="de-DE" sz="1725" dirty="0"/>
              <a:t> </a:t>
            </a:r>
            <a:r>
              <a:rPr lang="de-DE" sz="1725" dirty="0" err="1"/>
              <a:t>qubit</a:t>
            </a:r>
            <a:r>
              <a:rPr lang="de-DE" sz="1725" dirty="0"/>
              <a:t>.</a:t>
            </a:r>
            <a:endParaRPr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11</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13076" y="1582616"/>
            <a:ext cx="7190210" cy="2971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12</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4" y="2355073"/>
            <a:ext cx="7019171" cy="2198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30EF69-A997-4877-B637-B3DFA00F21FB}"/>
              </a:ext>
            </a:extLst>
          </p:cNvPr>
          <p:cNvSpPr/>
          <p:nvPr/>
        </p:nvSpPr>
        <p:spPr>
          <a:xfrm>
            <a:off x="2629174" y="1582616"/>
            <a:ext cx="5452411" cy="232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37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13</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2374809"/>
            <a:ext cx="3858242" cy="2179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243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14</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3105013"/>
            <a:ext cx="3858242" cy="144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5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15</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9" name="Rectangle 8">
            <a:extLst>
              <a:ext uri="{FF2B5EF4-FFF2-40B4-BE49-F238E27FC236}">
                <a16:creationId xmlns:a16="http://schemas.microsoft.com/office/drawing/2014/main" id="{75C7EB08-174A-4E73-BF0A-D18102A76E69}"/>
              </a:ext>
            </a:extLst>
          </p:cNvPr>
          <p:cNvSpPr/>
          <p:nvPr/>
        </p:nvSpPr>
        <p:spPr>
          <a:xfrm>
            <a:off x="5039068" y="2572544"/>
            <a:ext cx="3391174"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59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16</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Tree>
    <p:extLst>
      <p:ext uri="{BB962C8B-B14F-4D97-AF65-F5344CB8AC3E}">
        <p14:creationId xmlns:p14="http://schemas.microsoft.com/office/powerpoint/2010/main" val="119093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17</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pic>
        <p:nvPicPr>
          <p:cNvPr id="2" name="Picture 1">
            <a:extLst>
              <a:ext uri="{FF2B5EF4-FFF2-40B4-BE49-F238E27FC236}">
                <a16:creationId xmlns:a16="http://schemas.microsoft.com/office/drawing/2014/main" id="{022A0C58-B6A0-4CE6-9D65-4BE99C9D779F}"/>
              </a:ext>
            </a:extLst>
          </p:cNvPr>
          <p:cNvPicPr>
            <a:picLocks noChangeAspect="1"/>
          </p:cNvPicPr>
          <p:nvPr/>
        </p:nvPicPr>
        <p:blipFill>
          <a:blip r:embed="rId4"/>
          <a:stretch>
            <a:fillRect/>
          </a:stretch>
        </p:blipFill>
        <p:spPr>
          <a:xfrm>
            <a:off x="5001271" y="3349114"/>
            <a:ext cx="2958614" cy="1123855"/>
          </a:xfrm>
          <a:prstGeom prst="rect">
            <a:avLst/>
          </a:prstGeom>
        </p:spPr>
      </p:pic>
    </p:spTree>
    <p:extLst>
      <p:ext uri="{BB962C8B-B14F-4D97-AF65-F5344CB8AC3E}">
        <p14:creationId xmlns:p14="http://schemas.microsoft.com/office/powerpoint/2010/main" val="182970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d4367d818_0_0"/>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2</a:t>
            </a:fld>
            <a:endParaRPr/>
          </a:p>
        </p:txBody>
      </p:sp>
      <p:sp>
        <p:nvSpPr>
          <p:cNvPr id="114" name="Google Shape;114;g33d4367d818_0_0"/>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p:cNvPicPr preferRelativeResize="0"/>
          <p:nvPr/>
        </p:nvPicPr>
        <p:blipFill>
          <a:blip r:embed="rId3">
            <a:alphaModFix/>
          </a:blip>
          <a:stretch>
            <a:fillRect/>
          </a:stretch>
        </p:blipFill>
        <p:spPr>
          <a:xfrm>
            <a:off x="573925" y="1798198"/>
            <a:ext cx="1547100" cy="15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FFC0D2-9B93-E73F-2A3F-24FD07317502}"/>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10AC4CAA-19AA-2130-82AD-BCD0C704F8A9}"/>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3</a:t>
            </a:fld>
            <a:endParaRPr/>
          </a:p>
        </p:txBody>
      </p:sp>
      <p:sp>
        <p:nvSpPr>
          <p:cNvPr id="114" name="Google Shape;114;g33d4367d818_0_0">
            <a:extLst>
              <a:ext uri="{FF2B5EF4-FFF2-40B4-BE49-F238E27FC236}">
                <a16:creationId xmlns:a16="http://schemas.microsoft.com/office/drawing/2014/main" id="{B0578BEE-408B-D8CE-6F3B-23F4F7640102}"/>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a:extLst>
              <a:ext uri="{FF2B5EF4-FFF2-40B4-BE49-F238E27FC236}">
                <a16:creationId xmlns:a16="http://schemas.microsoft.com/office/drawing/2014/main" id="{ADD92F15-1F87-3806-4842-05C3AC17EAAF}"/>
              </a:ext>
            </a:extLst>
          </p:cNvPr>
          <p:cNvPicPr preferRelativeResize="0"/>
          <p:nvPr/>
        </p:nvPicPr>
        <p:blipFill>
          <a:blip r:embed="rId3">
            <a:alphaModFix/>
          </a:blip>
          <a:stretch>
            <a:fillRect/>
          </a:stretch>
        </p:blipFill>
        <p:spPr>
          <a:xfrm>
            <a:off x="573925" y="1798198"/>
            <a:ext cx="1547100" cy="1547100"/>
          </a:xfrm>
          <a:prstGeom prst="rect">
            <a:avLst/>
          </a:prstGeom>
          <a:noFill/>
          <a:ln>
            <a:noFill/>
          </a:ln>
        </p:spPr>
      </p:pic>
      <p:pic>
        <p:nvPicPr>
          <p:cNvPr id="3" name="Grafik 2">
            <a:extLst>
              <a:ext uri="{FF2B5EF4-FFF2-40B4-BE49-F238E27FC236}">
                <a16:creationId xmlns:a16="http://schemas.microsoft.com/office/drawing/2014/main" id="{43F5CBCA-F779-2C16-0CD2-59635963087D}"/>
              </a:ext>
            </a:extLst>
          </p:cNvPr>
          <p:cNvPicPr>
            <a:picLocks noChangeAspect="1"/>
          </p:cNvPicPr>
          <p:nvPr/>
        </p:nvPicPr>
        <p:blipFill>
          <a:blip r:embed="rId4"/>
          <a:stretch>
            <a:fillRect/>
          </a:stretch>
        </p:blipFill>
        <p:spPr>
          <a:xfrm>
            <a:off x="3125324" y="1373288"/>
            <a:ext cx="5350749" cy="2533264"/>
          </a:xfrm>
          <a:prstGeom prst="rect">
            <a:avLst/>
          </a:prstGeom>
          <a:effectLst>
            <a:outerShdw blurRad="63500" sx="102000" sy="102000" algn="ctr" rotWithShape="0">
              <a:prstClr val="black">
                <a:alpha val="40000"/>
              </a:prstClr>
            </a:outerShdw>
          </a:effectLst>
        </p:spPr>
      </p:pic>
      <p:sp>
        <p:nvSpPr>
          <p:cNvPr id="4" name="Textfeld 3">
            <a:extLst>
              <a:ext uri="{FF2B5EF4-FFF2-40B4-BE49-F238E27FC236}">
                <a16:creationId xmlns:a16="http://schemas.microsoft.com/office/drawing/2014/main" id="{50235CCD-B637-496F-F19B-2D0448C71D95}"/>
              </a:ext>
            </a:extLst>
          </p:cNvPr>
          <p:cNvSpPr txBox="1"/>
          <p:nvPr/>
        </p:nvSpPr>
        <p:spPr>
          <a:xfrm>
            <a:off x="6035040" y="500561"/>
            <a:ext cx="2223436" cy="369332"/>
          </a:xfrm>
          <a:prstGeom prst="rect">
            <a:avLst/>
          </a:prstGeom>
          <a:noFill/>
        </p:spPr>
        <p:txBody>
          <a:bodyPr wrap="square" rtlCol="0">
            <a:spAutoFit/>
          </a:bodyPr>
          <a:lstStyle/>
          <a:p>
            <a:r>
              <a:rPr lang="de-DE" sz="1800" b="1" dirty="0" err="1"/>
              <a:t>Qiskit</a:t>
            </a:r>
            <a:r>
              <a:rPr lang="de-DE" sz="1800" b="1" dirty="0"/>
              <a:t> Website</a:t>
            </a:r>
          </a:p>
        </p:txBody>
      </p:sp>
      <p:grpSp>
        <p:nvGrpSpPr>
          <p:cNvPr id="15" name="Gruppieren 14">
            <a:extLst>
              <a:ext uri="{FF2B5EF4-FFF2-40B4-BE49-F238E27FC236}">
                <a16:creationId xmlns:a16="http://schemas.microsoft.com/office/drawing/2014/main" id="{991C5CC2-DD19-98B7-9E62-26EDCF04A95A}"/>
              </a:ext>
            </a:extLst>
          </p:cNvPr>
          <p:cNvGrpSpPr/>
          <p:nvPr/>
        </p:nvGrpSpPr>
        <p:grpSpPr>
          <a:xfrm>
            <a:off x="5800699" y="914533"/>
            <a:ext cx="991080" cy="729720"/>
            <a:chOff x="5800699" y="914533"/>
            <a:chExt cx="991080" cy="729720"/>
          </a:xfrm>
        </p:grpSpPr>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27D19FB6-9415-C4EE-EA7D-82F274EAD19D}"/>
                    </a:ext>
                  </a:extLst>
                </p14:cNvPr>
                <p14:cNvContentPartPr/>
                <p14:nvPr/>
              </p14:nvContentPartPr>
              <p14:xfrm>
                <a:off x="5870539" y="914533"/>
                <a:ext cx="921240" cy="657720"/>
              </p14:xfrm>
            </p:contentPart>
          </mc:Choice>
          <mc:Fallback xmlns="">
            <p:pic>
              <p:nvPicPr>
                <p:cNvPr id="12" name="Freihand 11">
                  <a:extLst>
                    <a:ext uri="{FF2B5EF4-FFF2-40B4-BE49-F238E27FC236}">
                      <a16:creationId xmlns:a16="http://schemas.microsoft.com/office/drawing/2014/main" id="{27D19FB6-9415-C4EE-EA7D-82F274EAD19D}"/>
                    </a:ext>
                  </a:extLst>
                </p:cNvPr>
                <p:cNvPicPr/>
                <p:nvPr/>
              </p:nvPicPr>
              <p:blipFill>
                <a:blip r:embed="rId6"/>
                <a:stretch>
                  <a:fillRect/>
                </a:stretch>
              </p:blipFill>
              <p:spPr>
                <a:xfrm>
                  <a:off x="5861899" y="905533"/>
                  <a:ext cx="9388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EBF1BB3E-A54C-50B9-F38D-167199CD5A7A}"/>
                    </a:ext>
                  </a:extLst>
                </p14:cNvPr>
                <p14:cNvContentPartPr/>
                <p14:nvPr/>
              </p14:nvContentPartPr>
              <p14:xfrm>
                <a:off x="5800699" y="1495933"/>
                <a:ext cx="118440" cy="148320"/>
              </p14:xfrm>
            </p:contentPart>
          </mc:Choice>
          <mc:Fallback xmlns="">
            <p:pic>
              <p:nvPicPr>
                <p:cNvPr id="13" name="Freihand 12">
                  <a:extLst>
                    <a:ext uri="{FF2B5EF4-FFF2-40B4-BE49-F238E27FC236}">
                      <a16:creationId xmlns:a16="http://schemas.microsoft.com/office/drawing/2014/main" id="{EBF1BB3E-A54C-50B9-F38D-167199CD5A7A}"/>
                    </a:ext>
                  </a:extLst>
                </p:cNvPr>
                <p:cNvPicPr/>
                <p:nvPr/>
              </p:nvPicPr>
              <p:blipFill>
                <a:blip r:embed="rId8"/>
                <a:stretch>
                  <a:fillRect/>
                </a:stretch>
              </p:blipFill>
              <p:spPr>
                <a:xfrm>
                  <a:off x="5791699" y="1487293"/>
                  <a:ext cx="136080" cy="165960"/>
                </a:xfrm>
                <a:prstGeom prst="rect">
                  <a:avLst/>
                </a:prstGeom>
              </p:spPr>
            </p:pic>
          </mc:Fallback>
        </mc:AlternateContent>
      </p:grpSp>
    </p:spTree>
    <p:extLst>
      <p:ext uri="{BB962C8B-B14F-4D97-AF65-F5344CB8AC3E}">
        <p14:creationId xmlns:p14="http://schemas.microsoft.com/office/powerpoint/2010/main" val="89530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4AEA09D-56C3-ED91-ECFD-58756A545D9E}"/>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5B8EBDEF-7D6E-BF2D-AAF9-A1F8FE200900}"/>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4</a:t>
            </a:fld>
            <a:endParaRPr/>
          </a:p>
        </p:txBody>
      </p:sp>
      <p:sp>
        <p:nvSpPr>
          <p:cNvPr id="114" name="Google Shape;114;g33d4367d818_0_0">
            <a:extLst>
              <a:ext uri="{FF2B5EF4-FFF2-40B4-BE49-F238E27FC236}">
                <a16:creationId xmlns:a16="http://schemas.microsoft.com/office/drawing/2014/main" id="{E0CB74D8-4044-6F2E-2085-79110CDD2413}"/>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3" name="Grafik 2">
            <a:extLst>
              <a:ext uri="{FF2B5EF4-FFF2-40B4-BE49-F238E27FC236}">
                <a16:creationId xmlns:a16="http://schemas.microsoft.com/office/drawing/2014/main" id="{BB1BC5F8-7D1F-9292-E008-ADEAEA81F23C}"/>
              </a:ext>
            </a:extLst>
          </p:cNvPr>
          <p:cNvPicPr>
            <a:picLocks noChangeAspect="1"/>
          </p:cNvPicPr>
          <p:nvPr/>
        </p:nvPicPr>
        <p:blipFill>
          <a:blip r:embed="rId3"/>
          <a:srcRect t="43818" b="37184"/>
          <a:stretch>
            <a:fillRect/>
          </a:stretch>
        </p:blipFill>
        <p:spPr>
          <a:xfrm>
            <a:off x="184382" y="189608"/>
            <a:ext cx="8775236" cy="789272"/>
          </a:xfrm>
          <a:prstGeom prst="rect">
            <a:avLst/>
          </a:prstGeom>
          <a:effectLst>
            <a:outerShdw blurRad="63500" sx="102000" sy="102000" algn="ctr" rotWithShape="0">
              <a:prstClr val="black">
                <a:alpha val="40000"/>
              </a:prstClr>
            </a:outerShdw>
          </a:effectLst>
        </p:spPr>
      </p:pic>
      <p:sp>
        <p:nvSpPr>
          <p:cNvPr id="8" name="Rechteck 7">
            <a:extLst>
              <a:ext uri="{FF2B5EF4-FFF2-40B4-BE49-F238E27FC236}">
                <a16:creationId xmlns:a16="http://schemas.microsoft.com/office/drawing/2014/main" id="{A696DCB7-95F9-B9CF-4056-537CB9BFBD46}"/>
              </a:ext>
            </a:extLst>
          </p:cNvPr>
          <p:cNvSpPr/>
          <p:nvPr/>
        </p:nvSpPr>
        <p:spPr>
          <a:xfrm>
            <a:off x="3118585" y="481263"/>
            <a:ext cx="3888607"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oogle Shape;115;g33d4367d818_0_0">
            <a:extLst>
              <a:ext uri="{FF2B5EF4-FFF2-40B4-BE49-F238E27FC236}">
                <a16:creationId xmlns:a16="http://schemas.microsoft.com/office/drawing/2014/main" id="{F4F676E8-5E6F-5F10-014C-448824EC5B33}"/>
              </a:ext>
            </a:extLst>
          </p:cNvPr>
          <p:cNvPicPr preferRelativeResize="0"/>
          <p:nvPr/>
        </p:nvPicPr>
        <p:blipFill>
          <a:blip r:embed="rId4">
            <a:alphaModFix/>
          </a:blip>
          <a:stretch>
            <a:fillRect/>
          </a:stretch>
        </p:blipFill>
        <p:spPr>
          <a:xfrm>
            <a:off x="573925" y="1798198"/>
            <a:ext cx="1547100" cy="1547100"/>
          </a:xfrm>
          <a:prstGeom prst="rect">
            <a:avLst/>
          </a:prstGeom>
          <a:noFill/>
          <a:ln>
            <a:noFill/>
          </a:ln>
        </p:spPr>
      </p:pic>
      <p:sp>
        <p:nvSpPr>
          <p:cNvPr id="10" name="Rechteck 9">
            <a:extLst>
              <a:ext uri="{FF2B5EF4-FFF2-40B4-BE49-F238E27FC236}">
                <a16:creationId xmlns:a16="http://schemas.microsoft.com/office/drawing/2014/main" id="{08E54279-106F-8270-F33B-68CDC004D936}"/>
              </a:ext>
            </a:extLst>
          </p:cNvPr>
          <p:cNvSpPr/>
          <p:nvPr/>
        </p:nvSpPr>
        <p:spPr>
          <a:xfrm>
            <a:off x="561652" y="2828223"/>
            <a:ext cx="1559374"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6765BC03-957D-8D43-E083-021D666394A1}"/>
              </a:ext>
            </a:extLst>
          </p:cNvPr>
          <p:cNvPicPr>
            <a:picLocks noChangeAspect="1"/>
          </p:cNvPicPr>
          <p:nvPr/>
        </p:nvPicPr>
        <p:blipFill>
          <a:blip r:embed="rId5"/>
          <a:stretch>
            <a:fillRect/>
          </a:stretch>
        </p:blipFill>
        <p:spPr>
          <a:xfrm>
            <a:off x="2864540" y="1223018"/>
            <a:ext cx="2644289" cy="3210410"/>
          </a:xfrm>
          <a:prstGeom prst="rect">
            <a:avLst/>
          </a:prstGeom>
          <a:effectLst>
            <a:outerShdw blurRad="63500" sx="102000" sy="102000" algn="ctr" rotWithShape="0">
              <a:prstClr val="black">
                <a:alpha val="40000"/>
              </a:prstClr>
            </a:outerShdw>
          </a:effectLst>
        </p:spPr>
      </p:pic>
      <mc:AlternateContent xmlns:mc="http://schemas.openxmlformats.org/markup-compatibility/2006" xmlns:p14="http://schemas.microsoft.com/office/powerpoint/2010/main">
        <mc:Choice Requires="p14">
          <p:contentPart p14:bwMode="auto" r:id="rId6">
            <p14:nvContentPartPr>
              <p14:cNvPr id="29" name="Freihand 28">
                <a:extLst>
                  <a:ext uri="{FF2B5EF4-FFF2-40B4-BE49-F238E27FC236}">
                    <a16:creationId xmlns:a16="http://schemas.microsoft.com/office/drawing/2014/main" id="{C02DF92E-5333-8788-8EDC-893316596CA7}"/>
                  </a:ext>
                </a:extLst>
              </p14:cNvPr>
              <p14:cNvContentPartPr/>
              <p14:nvPr/>
            </p14:nvContentPartPr>
            <p14:xfrm>
              <a:off x="2189539" y="2940973"/>
              <a:ext cx="401400" cy="360"/>
            </p14:xfrm>
          </p:contentPart>
        </mc:Choice>
        <mc:Fallback xmlns="">
          <p:pic>
            <p:nvPicPr>
              <p:cNvPr id="29" name="Freihand 28">
                <a:extLst>
                  <a:ext uri="{FF2B5EF4-FFF2-40B4-BE49-F238E27FC236}">
                    <a16:creationId xmlns:a16="http://schemas.microsoft.com/office/drawing/2014/main" id="{C02DF92E-5333-8788-8EDC-893316596CA7}"/>
                  </a:ext>
                </a:extLst>
              </p:cNvPr>
              <p:cNvPicPr/>
              <p:nvPr/>
            </p:nvPicPr>
            <p:blipFill>
              <a:blip r:embed="rId7"/>
              <a:stretch>
                <a:fillRect/>
              </a:stretch>
            </p:blipFill>
            <p:spPr>
              <a:xfrm>
                <a:off x="2180539" y="2932333"/>
                <a:ext cx="41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Freihand 32">
                <a:extLst>
                  <a:ext uri="{FF2B5EF4-FFF2-40B4-BE49-F238E27FC236}">
                    <a16:creationId xmlns:a16="http://schemas.microsoft.com/office/drawing/2014/main" id="{521FC4F3-63CB-4EC2-BEB2-A0AC5A0A8456}"/>
                  </a:ext>
                </a:extLst>
              </p14:cNvPr>
              <p14:cNvContentPartPr/>
              <p14:nvPr/>
            </p14:nvContentPartPr>
            <p14:xfrm>
              <a:off x="2574019" y="2860693"/>
              <a:ext cx="105120" cy="154080"/>
            </p14:xfrm>
          </p:contentPart>
        </mc:Choice>
        <mc:Fallback xmlns="">
          <p:pic>
            <p:nvPicPr>
              <p:cNvPr id="33" name="Freihand 32">
                <a:extLst>
                  <a:ext uri="{FF2B5EF4-FFF2-40B4-BE49-F238E27FC236}">
                    <a16:creationId xmlns:a16="http://schemas.microsoft.com/office/drawing/2014/main" id="{521FC4F3-63CB-4EC2-BEB2-A0AC5A0A8456}"/>
                  </a:ext>
                </a:extLst>
              </p:cNvPr>
              <p:cNvPicPr/>
              <p:nvPr/>
            </p:nvPicPr>
            <p:blipFill>
              <a:blip r:embed="rId9"/>
              <a:stretch>
                <a:fillRect/>
              </a:stretch>
            </p:blipFill>
            <p:spPr>
              <a:xfrm>
                <a:off x="2565379" y="2852053"/>
                <a:ext cx="122760" cy="171720"/>
              </a:xfrm>
              <a:prstGeom prst="rect">
                <a:avLst/>
              </a:prstGeom>
            </p:spPr>
          </p:pic>
        </mc:Fallback>
      </mc:AlternateContent>
      <p:sp>
        <p:nvSpPr>
          <p:cNvPr id="34" name="Textfeld 33">
            <a:extLst>
              <a:ext uri="{FF2B5EF4-FFF2-40B4-BE49-F238E27FC236}">
                <a16:creationId xmlns:a16="http://schemas.microsoft.com/office/drawing/2014/main" id="{569F0236-9896-9902-16E2-27B7DF22A6C6}"/>
              </a:ext>
            </a:extLst>
          </p:cNvPr>
          <p:cNvSpPr txBox="1"/>
          <p:nvPr/>
        </p:nvSpPr>
        <p:spPr>
          <a:xfrm>
            <a:off x="5599383" y="1475032"/>
            <a:ext cx="3544617" cy="2585323"/>
          </a:xfrm>
          <a:prstGeom prst="rect">
            <a:avLst/>
          </a:prstGeom>
          <a:noFill/>
        </p:spPr>
        <p:txBody>
          <a:bodyPr wrap="square" rtlCol="0">
            <a:spAutoFit/>
          </a:bodyPr>
          <a:lstStyle/>
          <a:p>
            <a:r>
              <a:rPr lang="de-DE" sz="1800" b="1" dirty="0"/>
              <a:t>total </a:t>
            </a:r>
            <a:r>
              <a:rPr lang="de-DE" sz="1800" b="1" dirty="0" err="1"/>
              <a:t>of</a:t>
            </a:r>
            <a:r>
              <a:rPr lang="de-DE" sz="1800" b="1" dirty="0"/>
              <a:t> 27 different </a:t>
            </a:r>
            <a:r>
              <a:rPr lang="de-DE" sz="1800" b="1" dirty="0" err="1"/>
              <a:t>passes</a:t>
            </a:r>
            <a:br>
              <a:rPr lang="de-DE" sz="1800" dirty="0"/>
            </a:br>
            <a:r>
              <a:rPr lang="de-DE" sz="1800" dirty="0">
                <a:sym typeface="Wingdings" pitchFamily="2" charset="2"/>
              </a:rPr>
              <a:t> MANY possible </a:t>
            </a:r>
            <a:r>
              <a:rPr lang="de-DE" sz="1800" dirty="0" err="1">
                <a:sym typeface="Wingdings" pitchFamily="2" charset="2"/>
              </a:rPr>
              <a:t>combinations</a:t>
            </a:r>
            <a:br>
              <a:rPr lang="de-DE" sz="1800" dirty="0">
                <a:sym typeface="Wingdings" pitchFamily="2" charset="2"/>
              </a:rPr>
            </a:br>
            <a:r>
              <a:rPr lang="de-DE" sz="1800" dirty="0">
                <a:sym typeface="Wingdings" pitchFamily="2" charset="2"/>
              </a:rPr>
              <a:t> </a:t>
            </a:r>
            <a:r>
              <a:rPr lang="de-DE" sz="1800" dirty="0" err="1">
                <a:sym typeface="Wingdings" pitchFamily="2" charset="2"/>
              </a:rPr>
              <a:t>Using</a:t>
            </a:r>
            <a:r>
              <a:rPr lang="de-DE" sz="1800" dirty="0">
                <a:sym typeface="Wingdings" pitchFamily="2" charset="2"/>
              </a:rPr>
              <a:t> all </a:t>
            </a:r>
            <a:r>
              <a:rPr lang="de-DE" sz="1800" dirty="0" err="1">
                <a:sym typeface="Wingdings" pitchFamily="2" charset="2"/>
              </a:rPr>
              <a:t>is</a:t>
            </a:r>
            <a:r>
              <a:rPr lang="de-DE" sz="1800" dirty="0">
                <a:sym typeface="Wingdings" pitchFamily="2" charset="2"/>
              </a:rPr>
              <a:t> not </a:t>
            </a:r>
            <a:r>
              <a:rPr lang="de-DE" sz="1800" dirty="0" err="1">
                <a:sym typeface="Wingdings" pitchFamily="2" charset="2"/>
              </a:rPr>
              <a:t>reasonable</a:t>
            </a:r>
            <a:br>
              <a:rPr lang="de-DE" sz="1800" dirty="0">
                <a:sym typeface="Wingdings" pitchFamily="2" charset="2"/>
              </a:rPr>
            </a:br>
            <a:r>
              <a:rPr lang="de-DE" sz="1800" dirty="0">
                <a:sym typeface="Wingdings" pitchFamily="2" charset="2"/>
              </a:rPr>
              <a:t>    (</a:t>
            </a:r>
            <a:r>
              <a:rPr lang="de-DE" sz="1800" dirty="0" err="1">
                <a:sym typeface="Wingdings" pitchFamily="2" charset="2"/>
              </a:rPr>
              <a:t>especially</a:t>
            </a:r>
            <a:r>
              <a:rPr lang="de-DE" sz="1800" dirty="0">
                <a:sym typeface="Wingdings" pitchFamily="2" charset="2"/>
              </a:rPr>
              <a:t> </a:t>
            </a:r>
            <a:r>
              <a:rPr lang="de-DE" sz="1800" dirty="0" err="1">
                <a:sym typeface="Wingdings" pitchFamily="2" charset="2"/>
              </a:rPr>
              <a:t>for</a:t>
            </a:r>
            <a:r>
              <a:rPr lang="de-DE" sz="1800" dirty="0">
                <a:sym typeface="Wingdings" pitchFamily="2" charset="2"/>
              </a:rPr>
              <a:t> large </a:t>
            </a:r>
            <a:r>
              <a:rPr lang="de-DE" sz="1800" dirty="0" err="1">
                <a:sym typeface="Wingdings" pitchFamily="2" charset="2"/>
              </a:rPr>
              <a:t>circuits</a:t>
            </a:r>
            <a:r>
              <a:rPr lang="de-DE" sz="1800" dirty="0">
                <a:sym typeface="Wingdings" pitchFamily="2" charset="2"/>
              </a:rPr>
              <a:t>)</a:t>
            </a:r>
          </a:p>
          <a:p>
            <a:endParaRPr lang="de-DE" sz="1800" dirty="0">
              <a:sym typeface="Wingdings" pitchFamily="2" charset="2"/>
            </a:endParaRPr>
          </a:p>
          <a:p>
            <a:endParaRPr lang="de-DE" sz="1800" dirty="0">
              <a:sym typeface="Wingdings" pitchFamily="2" charset="2"/>
            </a:endParaRPr>
          </a:p>
          <a:p>
            <a:r>
              <a:rPr lang="de-DE" sz="1800" b="1" dirty="0" err="1">
                <a:sym typeface="Wingdings" pitchFamily="2" charset="2"/>
              </a:rPr>
              <a:t>Our</a:t>
            </a:r>
            <a:r>
              <a:rPr lang="de-DE" sz="1800" b="1" dirty="0">
                <a:sym typeface="Wingdings" pitchFamily="2" charset="2"/>
              </a:rPr>
              <a:t> Idea: </a:t>
            </a:r>
            <a:br>
              <a:rPr lang="de-DE" sz="1800" dirty="0">
                <a:sym typeface="Wingdings" pitchFamily="2" charset="2"/>
              </a:rPr>
            </a:br>
            <a:r>
              <a:rPr lang="de-DE" sz="1800" dirty="0" err="1">
                <a:sym typeface="Wingdings" pitchFamily="2" charset="2"/>
              </a:rPr>
              <a:t>Predict</a:t>
            </a:r>
            <a:r>
              <a:rPr lang="de-DE" sz="1800" dirty="0">
                <a:sym typeface="Wingdings" pitchFamily="2" charset="2"/>
              </a:rPr>
              <a:t> Optimal </a:t>
            </a:r>
            <a:r>
              <a:rPr lang="de-DE" sz="1800" dirty="0" err="1">
                <a:sym typeface="Wingdings" pitchFamily="2" charset="2"/>
              </a:rPr>
              <a:t>Combinations</a:t>
            </a:r>
            <a:r>
              <a:rPr lang="de-DE" sz="1800" dirty="0">
                <a:sym typeface="Wingdings" pitchFamily="2" charset="2"/>
              </a:rPr>
              <a:t> </a:t>
            </a:r>
            <a:r>
              <a:rPr lang="de-DE" sz="1800" dirty="0" err="1">
                <a:sym typeface="Wingdings" pitchFamily="2" charset="2"/>
              </a:rPr>
              <a:t>with</a:t>
            </a:r>
            <a:r>
              <a:rPr lang="de-DE" sz="1800" dirty="0">
                <a:sym typeface="Wingdings" pitchFamily="2" charset="2"/>
              </a:rPr>
              <a:t> </a:t>
            </a:r>
            <a:r>
              <a:rPr lang="de-DE" sz="1800" dirty="0" err="1">
                <a:sym typeface="Wingdings" pitchFamily="2" charset="2"/>
              </a:rPr>
              <a:t>Machine</a:t>
            </a:r>
            <a:r>
              <a:rPr lang="de-DE" sz="1800" dirty="0">
                <a:sym typeface="Wingdings" pitchFamily="2" charset="2"/>
              </a:rPr>
              <a:t> Learning</a:t>
            </a:r>
            <a:endParaRPr lang="de-DE" sz="1800" dirty="0"/>
          </a:p>
        </p:txBody>
      </p:sp>
      <p:pic>
        <p:nvPicPr>
          <p:cNvPr id="1026" name="Picture 2" descr="Machine Learning Basics">
            <a:extLst>
              <a:ext uri="{FF2B5EF4-FFF2-40B4-BE49-F238E27FC236}">
                <a16:creationId xmlns:a16="http://schemas.microsoft.com/office/drawing/2014/main" id="{551979D9-3607-D5E4-5CBF-D0607B4563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068" y="3506357"/>
            <a:ext cx="1446708" cy="1085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0820AC8-7FDA-4CF6-B3E1-270CFD593605}"/>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1: </a:t>
            </a:r>
            <a:r>
              <a:rPr lang="de-DE" b="1" dirty="0"/>
              <a:t>Gather Data</a:t>
            </a:r>
          </a:p>
          <a:p>
            <a:pPr marL="116840" indent="0">
              <a:buNone/>
            </a:pPr>
            <a:endParaRPr lang="de-DE" b="1" dirty="0"/>
          </a:p>
          <a:p>
            <a:pPr marL="116840" indent="0">
              <a:buNone/>
            </a:pPr>
            <a:r>
              <a:rPr lang="de-DE" b="1" dirty="0" err="1"/>
              <a:t>Aim</a:t>
            </a:r>
            <a:r>
              <a:rPr lang="de-DE" b="1" dirty="0"/>
              <a:t>: </a:t>
            </a:r>
            <a:r>
              <a:rPr lang="de-DE" dirty="0"/>
              <a:t>Execute Compiler Passes</a:t>
            </a:r>
            <a:br>
              <a:rPr lang="de-DE" dirty="0"/>
            </a:br>
            <a:r>
              <a:rPr lang="de-DE" dirty="0"/>
              <a:t>on MQT-Bench Benchmarking Set &amp;</a:t>
            </a:r>
            <a:br>
              <a:rPr lang="de-DE" dirty="0"/>
            </a:br>
            <a:r>
              <a:rPr lang="de-DE" dirty="0" err="1"/>
              <a:t>measure</a:t>
            </a:r>
            <a:r>
              <a:rPr lang="de-DE" dirty="0"/>
              <a:t> </a:t>
            </a:r>
            <a:r>
              <a:rPr lang="de-DE" dirty="0" err="1"/>
              <a:t>how</a:t>
            </a:r>
            <a:r>
              <a:rPr lang="de-DE" dirty="0"/>
              <a:t> </a:t>
            </a:r>
            <a:r>
              <a:rPr lang="de-DE" dirty="0" err="1"/>
              <a:t>they</a:t>
            </a:r>
            <a:r>
              <a:rPr lang="de-DE" dirty="0"/>
              <a:t> </a:t>
            </a:r>
            <a:r>
              <a:rPr lang="de-DE" dirty="0" err="1"/>
              <a:t>effect</a:t>
            </a:r>
            <a:r>
              <a:rPr lang="de-DE" dirty="0"/>
              <a:t> </a:t>
            </a:r>
            <a:r>
              <a:rPr lang="de-DE" dirty="0" err="1"/>
              <a:t>the</a:t>
            </a:r>
            <a:r>
              <a:rPr lang="de-DE" dirty="0"/>
              <a:t> </a:t>
            </a:r>
            <a:r>
              <a:rPr lang="de-DE" dirty="0" err="1"/>
              <a:t>circuits</a:t>
            </a:r>
            <a:r>
              <a:rPr lang="de-DE" dirty="0"/>
              <a:t>.</a:t>
            </a:r>
          </a:p>
          <a:p>
            <a:pPr marL="116840" indent="0">
              <a:buNone/>
            </a:pPr>
            <a:endParaRPr lang="de-DE" b="1" dirty="0"/>
          </a:p>
          <a:p>
            <a:pPr marL="116840" indent="0">
              <a:buNone/>
            </a:pPr>
            <a:r>
              <a:rPr lang="de-DE" b="1" dirty="0">
                <a:sym typeface="Wingdings" pitchFamily="2" charset="2"/>
              </a:rPr>
              <a:t> Takes a </a:t>
            </a:r>
            <a:r>
              <a:rPr lang="de-DE" b="1" dirty="0" err="1">
                <a:sym typeface="Wingdings" pitchFamily="2" charset="2"/>
              </a:rPr>
              <a:t>lot</a:t>
            </a:r>
            <a:r>
              <a:rPr lang="de-DE" b="1" dirty="0">
                <a:sym typeface="Wingdings" pitchFamily="2" charset="2"/>
              </a:rPr>
              <a:t> </a:t>
            </a:r>
            <a:r>
              <a:rPr lang="de-DE" b="1" dirty="0" err="1">
                <a:sym typeface="Wingdings" pitchFamily="2" charset="2"/>
              </a:rPr>
              <a:t>of</a:t>
            </a:r>
            <a:r>
              <a:rPr lang="de-DE" b="1" dirty="0">
                <a:sym typeface="Wingdings" pitchFamily="2" charset="2"/>
              </a:rPr>
              <a:t> time… </a:t>
            </a:r>
            <a:r>
              <a:rPr lang="de-DE" b="1" dirty="0" err="1">
                <a:sym typeface="Wingdings" pitchFamily="2" charset="2"/>
              </a:rPr>
              <a:t>solution</a:t>
            </a:r>
            <a:r>
              <a:rPr lang="de-DE" b="1" dirty="0">
                <a:sym typeface="Wingdings" pitchFamily="2" charset="2"/>
              </a:rPr>
              <a:t>:</a:t>
            </a:r>
            <a:br>
              <a:rPr lang="de-DE" b="1" dirty="0">
                <a:sym typeface="Wingdings" pitchFamily="2" charset="2"/>
              </a:rPr>
            </a:br>
            <a:r>
              <a:rPr lang="de-DE" dirty="0">
                <a:sym typeface="Wingdings" pitchFamily="2" charset="2"/>
              </a:rPr>
              <a:t>(1) Drop all </a:t>
            </a:r>
            <a:r>
              <a:rPr lang="de-DE" dirty="0" err="1">
                <a:sym typeface="Wingdings" pitchFamily="2" charset="2"/>
              </a:rPr>
              <a:t>circuits</a:t>
            </a:r>
            <a:r>
              <a:rPr lang="de-DE" dirty="0">
                <a:sym typeface="Wingdings" pitchFamily="2" charset="2"/>
              </a:rPr>
              <a:t> </a:t>
            </a:r>
            <a:r>
              <a:rPr lang="de-DE" dirty="0" err="1">
                <a:sym typeface="Wingdings" pitchFamily="2" charset="2"/>
              </a:rPr>
              <a:t>with</a:t>
            </a:r>
            <a:r>
              <a:rPr lang="de-DE" dirty="0">
                <a:sym typeface="Wingdings" pitchFamily="2" charset="2"/>
              </a:rPr>
              <a:t> &gt; 25 </a:t>
            </a:r>
            <a:r>
              <a:rPr lang="de-DE" dirty="0" err="1">
                <a:sym typeface="Wingdings" pitchFamily="2" charset="2"/>
              </a:rPr>
              <a:t>qubits</a:t>
            </a:r>
            <a:endParaRPr lang="de-DE" dirty="0">
              <a:sym typeface="Wingdings" pitchFamily="2" charset="2"/>
            </a:endParaRPr>
          </a:p>
          <a:p>
            <a:pPr marL="116840" indent="0">
              <a:buNone/>
            </a:pPr>
            <a:r>
              <a:rPr lang="de-DE" dirty="0"/>
              <a:t>(2) Do not </a:t>
            </a:r>
            <a:r>
              <a:rPr lang="de-DE" dirty="0" err="1"/>
              <a:t>test</a:t>
            </a:r>
            <a:r>
              <a:rPr lang="de-DE" dirty="0"/>
              <a:t> all possible </a:t>
            </a:r>
            <a:r>
              <a:rPr lang="de-DE" dirty="0" err="1"/>
              <a:t>combinations</a:t>
            </a:r>
            <a:r>
              <a:rPr lang="de-DE" dirty="0"/>
              <a:t> </a:t>
            </a:r>
            <a:r>
              <a:rPr lang="de-DE" dirty="0" err="1"/>
              <a:t>of</a:t>
            </a:r>
            <a:r>
              <a:rPr lang="de-DE" dirty="0"/>
              <a:t> </a:t>
            </a:r>
            <a:r>
              <a:rPr lang="de-DE" dirty="0" err="1"/>
              <a:t>compiler</a:t>
            </a:r>
            <a:r>
              <a:rPr lang="de-DE" dirty="0"/>
              <a:t> </a:t>
            </a:r>
            <a:r>
              <a:rPr lang="de-DE" dirty="0" err="1"/>
              <a:t>passes</a:t>
            </a:r>
            <a:r>
              <a:rPr lang="de-DE" dirty="0"/>
              <a:t>, </a:t>
            </a:r>
            <a:r>
              <a:rPr lang="de-DE" dirty="0" err="1"/>
              <a:t>only</a:t>
            </a:r>
            <a:r>
              <a:rPr lang="de-DE" dirty="0"/>
              <a:t> </a:t>
            </a:r>
            <a:r>
              <a:rPr lang="de-DE" dirty="0" err="1"/>
              <a:t>test</a:t>
            </a:r>
            <a:r>
              <a:rPr lang="de-DE" dirty="0"/>
              <a:t> </a:t>
            </a:r>
            <a:r>
              <a:rPr lang="de-DE" dirty="0" err="1"/>
              <a:t>pairs</a:t>
            </a:r>
            <a:r>
              <a:rPr lang="de-DE" dirty="0"/>
              <a:t> </a:t>
            </a:r>
            <a:r>
              <a:rPr lang="de-DE" dirty="0" err="1"/>
              <a:t>of</a:t>
            </a:r>
            <a:r>
              <a:rPr lang="de-DE" dirty="0"/>
              <a:t> 3</a:t>
            </a:r>
            <a:br>
              <a:rPr lang="de-DE" dirty="0"/>
            </a:br>
            <a:r>
              <a:rPr lang="de-DE" dirty="0"/>
              <a:t>(still a total </a:t>
            </a:r>
            <a:r>
              <a:rPr lang="de-DE" dirty="0" err="1"/>
              <a:t>of</a:t>
            </a:r>
            <a:r>
              <a:rPr lang="de-DE" dirty="0"/>
              <a:t> ~1000 </a:t>
            </a:r>
            <a:r>
              <a:rPr lang="de-DE" dirty="0" err="1"/>
              <a:t>passes</a:t>
            </a:r>
            <a:r>
              <a:rPr lang="de-DE" dirty="0"/>
              <a:t> / </a:t>
            </a:r>
            <a:r>
              <a:rPr lang="de-DE" dirty="0" err="1"/>
              <a:t>circuit</a:t>
            </a:r>
            <a:r>
              <a:rPr lang="de-DE" dirty="0"/>
              <a:t>)</a:t>
            </a:r>
            <a:endParaRPr lang="de-DE" b="1" dirty="0"/>
          </a:p>
        </p:txBody>
      </p:sp>
      <p:sp>
        <p:nvSpPr>
          <p:cNvPr id="3" name="Foliennummernplatzhalter 2">
            <a:extLst>
              <a:ext uri="{FF2B5EF4-FFF2-40B4-BE49-F238E27FC236}">
                <a16:creationId xmlns:a16="http://schemas.microsoft.com/office/drawing/2014/main" id="{D7647A0E-8B9D-9FFA-BA1A-2BEA46C15E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5</a:t>
            </a:fld>
            <a:endParaRPr lang="de-DE"/>
          </a:p>
        </p:txBody>
      </p:sp>
      <p:sp>
        <p:nvSpPr>
          <p:cNvPr id="4" name="Titel 3">
            <a:extLst>
              <a:ext uri="{FF2B5EF4-FFF2-40B4-BE49-F238E27FC236}">
                <a16:creationId xmlns:a16="http://schemas.microsoft.com/office/drawing/2014/main" id="{88B22882-A72A-EF4B-C8AD-92A29E4AC694}"/>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7" name="Grafik 6">
            <a:extLst>
              <a:ext uri="{FF2B5EF4-FFF2-40B4-BE49-F238E27FC236}">
                <a16:creationId xmlns:a16="http://schemas.microsoft.com/office/drawing/2014/main" id="{42F33FAA-33B6-67D6-11DF-D188E0CBD57E}"/>
              </a:ext>
            </a:extLst>
          </p:cNvPr>
          <p:cNvPicPr>
            <a:picLocks noChangeAspect="1"/>
          </p:cNvPicPr>
          <p:nvPr/>
        </p:nvPicPr>
        <p:blipFill>
          <a:blip r:embed="rId2"/>
          <a:srcRect l="21413"/>
          <a:stretch>
            <a:fillRect/>
          </a:stretch>
        </p:blipFill>
        <p:spPr>
          <a:xfrm>
            <a:off x="5235577" y="498426"/>
            <a:ext cx="3648462" cy="4055466"/>
          </a:xfrm>
          <a:prstGeom prst="rect">
            <a:avLst/>
          </a:prstGeom>
          <a:effectLst>
            <a:outerShdw blurRad="63500" sx="102000" sy="102000" algn="ctr" rotWithShape="0">
              <a:prstClr val="black">
                <a:alpha val="40000"/>
              </a:prstClr>
            </a:outerShdw>
          </a:effectLst>
        </p:spPr>
      </p:pic>
      <p:sp>
        <p:nvSpPr>
          <p:cNvPr id="8" name="Textfeld 7">
            <a:extLst>
              <a:ext uri="{FF2B5EF4-FFF2-40B4-BE49-F238E27FC236}">
                <a16:creationId xmlns:a16="http://schemas.microsoft.com/office/drawing/2014/main" id="{399A1D0D-623F-868F-F70E-8B10EEFB704B}"/>
              </a:ext>
            </a:extLst>
          </p:cNvPr>
          <p:cNvSpPr txBox="1"/>
          <p:nvPr/>
        </p:nvSpPr>
        <p:spPr>
          <a:xfrm>
            <a:off x="5125956" y="111578"/>
            <a:ext cx="1838965" cy="369332"/>
          </a:xfrm>
          <a:prstGeom prst="rect">
            <a:avLst/>
          </a:prstGeom>
          <a:noFill/>
        </p:spPr>
        <p:txBody>
          <a:bodyPr wrap="none" rtlCol="0">
            <a:spAutoFit/>
          </a:bodyPr>
          <a:lstStyle/>
          <a:p>
            <a:r>
              <a:rPr lang="de-DE" sz="1800" b="1" dirty="0"/>
              <a:t>Output </a:t>
            </a:r>
            <a:r>
              <a:rPr lang="de-DE" sz="1800" b="1" dirty="0" err="1"/>
              <a:t>Step</a:t>
            </a:r>
            <a:r>
              <a:rPr lang="de-DE" sz="1800" b="1" dirty="0"/>
              <a:t> 1:</a:t>
            </a:r>
          </a:p>
        </p:txBody>
      </p:sp>
      <p:sp>
        <p:nvSpPr>
          <p:cNvPr id="10" name="Textfeld 9">
            <a:extLst>
              <a:ext uri="{FF2B5EF4-FFF2-40B4-BE49-F238E27FC236}">
                <a16:creationId xmlns:a16="http://schemas.microsoft.com/office/drawing/2014/main" id="{9FE79CE3-BA25-7277-DB43-8B66AAC57832}"/>
              </a:ext>
            </a:extLst>
          </p:cNvPr>
          <p:cNvSpPr txBox="1"/>
          <p:nvPr/>
        </p:nvSpPr>
        <p:spPr>
          <a:xfrm>
            <a:off x="6964921" y="157744"/>
            <a:ext cx="1915909" cy="276999"/>
          </a:xfrm>
          <a:prstGeom prst="rect">
            <a:avLst/>
          </a:prstGeom>
          <a:noFill/>
        </p:spPr>
        <p:txBody>
          <a:bodyPr wrap="none" rtlCol="0">
            <a:spAutoFit/>
          </a:bodyPr>
          <a:lstStyle/>
          <a:p>
            <a:r>
              <a:rPr lang="de-DE" sz="1200" dirty="0"/>
              <a:t>(</a:t>
            </a:r>
            <a:r>
              <a:rPr lang="de-DE" sz="1200" dirty="0" err="1"/>
              <a:t>around</a:t>
            </a:r>
            <a:r>
              <a:rPr lang="de-DE" sz="1200" dirty="0"/>
              <a:t> 250 </a:t>
            </a:r>
            <a:r>
              <a:rPr lang="de-DE" sz="1200" dirty="0" err="1"/>
              <a:t>of</a:t>
            </a:r>
            <a:r>
              <a:rPr lang="de-DE" sz="1200" dirty="0"/>
              <a:t> such </a:t>
            </a:r>
            <a:r>
              <a:rPr lang="de-DE" sz="1200" dirty="0" err="1"/>
              <a:t>files</a:t>
            </a:r>
            <a:r>
              <a:rPr lang="de-DE" sz="1200" dirty="0"/>
              <a:t>)</a:t>
            </a:r>
          </a:p>
        </p:txBody>
      </p:sp>
    </p:spTree>
    <p:extLst>
      <p:ext uri="{BB962C8B-B14F-4D97-AF65-F5344CB8AC3E}">
        <p14:creationId xmlns:p14="http://schemas.microsoft.com/office/powerpoint/2010/main" val="19428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6C82-72EC-CD8A-A25C-97B5C74527B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C905FAD-15C7-CA71-ED5F-691E6D3AE3FB}"/>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2: </a:t>
            </a:r>
            <a:r>
              <a:rPr lang="de-DE" b="1" dirty="0"/>
              <a:t>Train Model</a:t>
            </a:r>
          </a:p>
          <a:p>
            <a:pPr marL="116840" indent="0">
              <a:buNone/>
            </a:pPr>
            <a:endParaRPr lang="de-DE" b="1" dirty="0"/>
          </a:p>
          <a:p>
            <a:r>
              <a:rPr lang="de-DE" dirty="0" err="1"/>
              <a:t>Uses</a:t>
            </a:r>
            <a:r>
              <a:rPr lang="de-DE" dirty="0"/>
              <a:t> multi-label </a:t>
            </a:r>
            <a:r>
              <a:rPr lang="de-DE" dirty="0" err="1"/>
              <a:t>classificator</a:t>
            </a:r>
            <a:br>
              <a:rPr lang="de-DE" dirty="0"/>
            </a:br>
            <a:r>
              <a:rPr lang="de-DE" dirty="0" err="1"/>
              <a:t>supervised</a:t>
            </a:r>
            <a:r>
              <a:rPr lang="de-DE" dirty="0"/>
              <a:t> Learning.</a:t>
            </a:r>
          </a:p>
          <a:p>
            <a:endParaRPr lang="de-DE" b="1" dirty="0"/>
          </a:p>
          <a:p>
            <a:r>
              <a:rPr lang="de-DE" dirty="0" err="1"/>
              <a:t>Implementations</a:t>
            </a:r>
            <a:r>
              <a:rPr lang="de-DE" dirty="0"/>
              <a:t> Details </a:t>
            </a:r>
            <a:r>
              <a:rPr lang="de-DE" dirty="0" err="1"/>
              <a:t>are</a:t>
            </a:r>
            <a:r>
              <a:rPr lang="de-DE" dirty="0"/>
              <a:t> </a:t>
            </a:r>
            <a:r>
              <a:rPr lang="de-DE" dirty="0" err="1"/>
              <a:t>too</a:t>
            </a:r>
            <a:br>
              <a:rPr lang="de-DE" dirty="0"/>
            </a:br>
            <a:r>
              <a:rPr lang="de-DE" dirty="0" err="1"/>
              <a:t>much</a:t>
            </a:r>
            <a:r>
              <a:rPr lang="de-DE" dirty="0"/>
              <a:t> </a:t>
            </a:r>
            <a:r>
              <a:rPr lang="de-DE" dirty="0" err="1"/>
              <a:t>for</a:t>
            </a:r>
            <a:r>
              <a:rPr lang="de-DE" dirty="0"/>
              <a:t> </a:t>
            </a:r>
            <a:r>
              <a:rPr lang="de-DE" dirty="0" err="1"/>
              <a:t>this</a:t>
            </a:r>
            <a:r>
              <a:rPr lang="de-DE" dirty="0"/>
              <a:t> </a:t>
            </a:r>
            <a:r>
              <a:rPr lang="de-DE" dirty="0" err="1"/>
              <a:t>short</a:t>
            </a:r>
            <a:r>
              <a:rPr lang="de-DE" dirty="0"/>
              <a:t> </a:t>
            </a:r>
            <a:r>
              <a:rPr lang="de-DE" dirty="0" err="1"/>
              <a:t>presentation</a:t>
            </a:r>
            <a:r>
              <a:rPr lang="de-DE" dirty="0"/>
              <a:t>,</a:t>
            </a:r>
            <a:br>
              <a:rPr lang="de-DE" dirty="0"/>
            </a:br>
            <a:r>
              <a:rPr lang="de-DE" dirty="0" err="1"/>
              <a:t>we</a:t>
            </a:r>
            <a:r>
              <a:rPr lang="de-DE" dirty="0"/>
              <a:t> </a:t>
            </a:r>
            <a:r>
              <a:rPr lang="de-DE" dirty="0" err="1"/>
              <a:t>tried</a:t>
            </a:r>
            <a:r>
              <a:rPr lang="de-DE" dirty="0"/>
              <a:t> </a:t>
            </a:r>
            <a:r>
              <a:rPr lang="de-DE" dirty="0" err="1"/>
              <a:t>to</a:t>
            </a:r>
            <a:r>
              <a:rPr lang="de-DE" dirty="0"/>
              <a:t> </a:t>
            </a:r>
            <a:r>
              <a:rPr lang="de-DE" dirty="0" err="1"/>
              <a:t>explain</a:t>
            </a:r>
            <a:r>
              <a:rPr lang="de-DE" dirty="0"/>
              <a:t> </a:t>
            </a:r>
            <a:r>
              <a:rPr lang="de-DE" dirty="0" err="1"/>
              <a:t>it</a:t>
            </a:r>
            <a:r>
              <a:rPr lang="de-DE" dirty="0"/>
              <a:t> in </a:t>
            </a:r>
            <a:r>
              <a:rPr lang="de-DE" dirty="0" err="1"/>
              <a:t>the</a:t>
            </a:r>
            <a:r>
              <a:rPr lang="de-DE" dirty="0"/>
              <a:t> </a:t>
            </a:r>
            <a:br>
              <a:rPr lang="de-DE" dirty="0"/>
            </a:br>
            <a:r>
              <a:rPr lang="de-DE" dirty="0" err="1"/>
              <a:t>Jupyter</a:t>
            </a:r>
            <a:r>
              <a:rPr lang="de-DE" dirty="0"/>
              <a:t> Notebook </a:t>
            </a:r>
            <a:r>
              <a:rPr lang="de-DE" dirty="0">
                <a:sym typeface="Wingdings" pitchFamily="2" charset="2"/>
              </a:rPr>
              <a:t> </a:t>
            </a:r>
            <a:endParaRPr lang="de-DE" dirty="0"/>
          </a:p>
          <a:p>
            <a:pPr marL="116840" indent="0">
              <a:buNone/>
            </a:pPr>
            <a:endParaRPr lang="de-DE" b="1" dirty="0"/>
          </a:p>
        </p:txBody>
      </p:sp>
      <p:sp>
        <p:nvSpPr>
          <p:cNvPr id="3" name="Foliennummernplatzhalter 2">
            <a:extLst>
              <a:ext uri="{FF2B5EF4-FFF2-40B4-BE49-F238E27FC236}">
                <a16:creationId xmlns:a16="http://schemas.microsoft.com/office/drawing/2014/main" id="{9EE7EFBF-B2B0-7C58-1B98-7CBFC1F5FD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6</a:t>
            </a:fld>
            <a:endParaRPr lang="de-DE"/>
          </a:p>
        </p:txBody>
      </p:sp>
      <p:sp>
        <p:nvSpPr>
          <p:cNvPr id="4" name="Titel 3">
            <a:extLst>
              <a:ext uri="{FF2B5EF4-FFF2-40B4-BE49-F238E27FC236}">
                <a16:creationId xmlns:a16="http://schemas.microsoft.com/office/drawing/2014/main" id="{D55BDE01-BAE4-48A2-282B-6A3A07835641}"/>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6" name="Google Shape;201;g33d4367d818_0_28" title="graph.png">
            <a:extLst>
              <a:ext uri="{FF2B5EF4-FFF2-40B4-BE49-F238E27FC236}">
                <a16:creationId xmlns:a16="http://schemas.microsoft.com/office/drawing/2014/main" id="{438F8E38-5DD4-938F-2A30-65B6A843A5A8}"/>
              </a:ext>
            </a:extLst>
          </p:cNvPr>
          <p:cNvPicPr preferRelativeResize="0"/>
          <p:nvPr/>
        </p:nvPicPr>
        <p:blipFill>
          <a:blip r:embed="rId2">
            <a:alphaModFix/>
          </a:blip>
          <a:stretch>
            <a:fillRect/>
          </a:stretch>
        </p:blipFill>
        <p:spPr>
          <a:xfrm>
            <a:off x="4957014" y="296244"/>
            <a:ext cx="3495192" cy="2394959"/>
          </a:xfrm>
          <a:prstGeom prst="rect">
            <a:avLst/>
          </a:prstGeom>
          <a:noFill/>
          <a:ln>
            <a:noFill/>
          </a:ln>
          <a:effectLst>
            <a:outerShdw blurRad="63500" sx="102000" sy="102000" algn="ctr" rotWithShape="0">
              <a:prstClr val="black">
                <a:alpha val="40000"/>
              </a:prstClr>
            </a:outerShdw>
          </a:effectLst>
        </p:spPr>
      </p:pic>
      <p:pic>
        <p:nvPicPr>
          <p:cNvPr id="10" name="Grafik 9">
            <a:extLst>
              <a:ext uri="{FF2B5EF4-FFF2-40B4-BE49-F238E27FC236}">
                <a16:creationId xmlns:a16="http://schemas.microsoft.com/office/drawing/2014/main" id="{33D45994-E3E0-E8F6-1D4D-AA9CD391E0BA}"/>
              </a:ext>
            </a:extLst>
          </p:cNvPr>
          <p:cNvPicPr>
            <a:picLocks noChangeAspect="1"/>
          </p:cNvPicPr>
          <p:nvPr/>
        </p:nvPicPr>
        <p:blipFill>
          <a:blip r:embed="rId3"/>
          <a:srcRect t="44444" b="13028"/>
          <a:stretch>
            <a:fillRect/>
          </a:stretch>
        </p:blipFill>
        <p:spPr>
          <a:xfrm>
            <a:off x="4957014" y="2870945"/>
            <a:ext cx="3548228" cy="1580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907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98B4BDC-D3A5-915F-745A-55103267FE5E}"/>
              </a:ext>
            </a:extLst>
          </p:cNvPr>
          <p:cNvSpPr>
            <a:spLocks noGrp="1"/>
          </p:cNvSpPr>
          <p:nvPr>
            <p:ph type="body" idx="1"/>
          </p:nvPr>
        </p:nvSpPr>
        <p:spPr/>
        <p:txBody>
          <a:bodyPr/>
          <a:lstStyle/>
          <a:p>
            <a:endParaRPr lang="de-DE"/>
          </a:p>
        </p:txBody>
      </p:sp>
      <p:sp>
        <p:nvSpPr>
          <p:cNvPr id="3" name="Foliennummernplatzhalter 2">
            <a:extLst>
              <a:ext uri="{FF2B5EF4-FFF2-40B4-BE49-F238E27FC236}">
                <a16:creationId xmlns:a16="http://schemas.microsoft.com/office/drawing/2014/main" id="{29E14D9B-603A-0EC7-014B-E9B785BE1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7</a:t>
            </a:fld>
            <a:endParaRPr lang="de-DE"/>
          </a:p>
        </p:txBody>
      </p:sp>
      <p:sp>
        <p:nvSpPr>
          <p:cNvPr id="4" name="Titel 3">
            <a:extLst>
              <a:ext uri="{FF2B5EF4-FFF2-40B4-BE49-F238E27FC236}">
                <a16:creationId xmlns:a16="http://schemas.microsoft.com/office/drawing/2014/main" id="{0399953E-66D2-60CC-3431-9D02D0B18BD4}"/>
              </a:ext>
            </a:extLst>
          </p:cNvPr>
          <p:cNvSpPr>
            <a:spLocks noGrp="1"/>
          </p:cNvSpPr>
          <p:nvPr>
            <p:ph type="title"/>
          </p:nvPr>
        </p:nvSpPr>
        <p:spPr/>
        <p:txBody>
          <a:bodyPr/>
          <a:lstStyle/>
          <a:p>
            <a:r>
              <a:rPr lang="de-DE" dirty="0" err="1"/>
              <a:t>Results</a:t>
            </a:r>
            <a:endParaRPr lang="de-DE" dirty="0"/>
          </a:p>
        </p:txBody>
      </p:sp>
    </p:spTree>
    <p:extLst>
      <p:ext uri="{BB962C8B-B14F-4D97-AF65-F5344CB8AC3E}">
        <p14:creationId xmlns:p14="http://schemas.microsoft.com/office/powerpoint/2010/main" val="129155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6AC198F-980B-4DEF-75A5-7BF78ADE0D9C}"/>
              </a:ext>
            </a:extLst>
          </p:cNvPr>
          <p:cNvSpPr>
            <a:spLocks noGrp="1"/>
          </p:cNvSpPr>
          <p:nvPr>
            <p:ph type="body" idx="1"/>
          </p:nvPr>
        </p:nvSpPr>
        <p:spPr/>
        <p:txBody>
          <a:bodyPr/>
          <a:lstStyle/>
          <a:p>
            <a:pPr marL="116840" indent="0">
              <a:buNone/>
            </a:pPr>
            <a:endParaRPr lang="de-DE" dirty="0"/>
          </a:p>
          <a:p>
            <a:pPr>
              <a:buFont typeface="Arial" panose="020B0604020202020204" pitchFamily="34" charset="0"/>
              <a:buChar char="•"/>
            </a:pPr>
            <a:r>
              <a:rPr lang="de-DE" dirty="0" err="1"/>
              <a:t>When</a:t>
            </a:r>
            <a:r>
              <a:rPr lang="de-DE" dirty="0"/>
              <a:t> </a:t>
            </a:r>
            <a:r>
              <a:rPr lang="de-DE" dirty="0" err="1"/>
              <a:t>evaluating</a:t>
            </a:r>
            <a:r>
              <a:rPr lang="de-DE" dirty="0"/>
              <a:t> </a:t>
            </a:r>
            <a:r>
              <a:rPr lang="de-DE" dirty="0" err="1"/>
              <a:t>compiler</a:t>
            </a:r>
            <a:r>
              <a:rPr lang="de-DE" dirty="0"/>
              <a:t> </a:t>
            </a:r>
            <a:r>
              <a:rPr lang="de-DE" dirty="0" err="1"/>
              <a:t>passes</a:t>
            </a:r>
            <a:r>
              <a:rPr lang="de-DE" dirty="0"/>
              <a:t>, </a:t>
            </a:r>
            <a:r>
              <a:rPr lang="de-DE" dirty="0" err="1"/>
              <a:t>you</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really</a:t>
            </a:r>
            <a:r>
              <a:rPr lang="de-DE" dirty="0"/>
              <a:t> </a:t>
            </a:r>
            <a:r>
              <a:rPr lang="de-DE" dirty="0" err="1"/>
              <a:t>careful</a:t>
            </a:r>
            <a:r>
              <a:rPr lang="de-DE" dirty="0"/>
              <a:t> </a:t>
            </a:r>
            <a:r>
              <a:rPr lang="de-DE" dirty="0" err="1"/>
              <a:t>with</a:t>
            </a:r>
            <a:r>
              <a:rPr lang="de-DE" dirty="0"/>
              <a:t> </a:t>
            </a:r>
            <a:r>
              <a:rPr lang="de-DE" dirty="0" err="1"/>
              <a:t>the</a:t>
            </a:r>
            <a:r>
              <a:rPr lang="de-DE" dirty="0"/>
              <a:t> </a:t>
            </a:r>
            <a:r>
              <a:rPr lang="de-DE" dirty="0" err="1"/>
              <a:t>benchmarking</a:t>
            </a:r>
            <a:r>
              <a:rPr lang="de-DE" dirty="0"/>
              <a:t> </a:t>
            </a:r>
            <a:r>
              <a:rPr lang="de-DE" dirty="0" err="1"/>
              <a:t>set</a:t>
            </a:r>
            <a:r>
              <a:rPr lang="de-DE" dirty="0"/>
              <a:t> </a:t>
            </a:r>
            <a:r>
              <a:rPr lang="de-DE" dirty="0" err="1"/>
              <a:t>that</a:t>
            </a:r>
            <a:r>
              <a:rPr lang="de-DE" dirty="0"/>
              <a:t> </a:t>
            </a:r>
            <a:r>
              <a:rPr lang="de-DE" dirty="0" err="1"/>
              <a:t>you</a:t>
            </a:r>
            <a:r>
              <a:rPr lang="de-DE" dirty="0"/>
              <a:t> </a:t>
            </a:r>
            <a:r>
              <a:rPr lang="de-DE" dirty="0" err="1"/>
              <a:t>select</a:t>
            </a:r>
            <a:r>
              <a:rPr lang="de-DE" dirty="0"/>
              <a:t>.</a:t>
            </a:r>
            <a:br>
              <a:rPr lang="de-DE" dirty="0"/>
            </a:br>
            <a:r>
              <a:rPr lang="de-DE" dirty="0">
                <a:sym typeface="Wingdings" pitchFamily="2" charset="2"/>
              </a:rPr>
              <a:t> </a:t>
            </a:r>
            <a:r>
              <a:rPr lang="de-DE" dirty="0"/>
              <a:t>The </a:t>
            </a:r>
            <a:r>
              <a:rPr lang="de-DE" dirty="0" err="1"/>
              <a:t>first</a:t>
            </a:r>
            <a:r>
              <a:rPr lang="de-DE" dirty="0"/>
              <a:t> </a:t>
            </a:r>
            <a:r>
              <a:rPr lang="de-DE" dirty="0" err="1"/>
              <a:t>examples</a:t>
            </a:r>
            <a:r>
              <a:rPr lang="de-DE" dirty="0"/>
              <a:t> </a:t>
            </a:r>
            <a:r>
              <a:rPr lang="de-DE" dirty="0" err="1"/>
              <a:t>that</a:t>
            </a:r>
            <a:r>
              <a:rPr lang="de-DE" dirty="0"/>
              <a:t> </a:t>
            </a:r>
            <a:r>
              <a:rPr lang="de-DE" dirty="0" err="1"/>
              <a:t>we</a:t>
            </a:r>
            <a:r>
              <a:rPr lang="de-DE" dirty="0"/>
              <a:t> </a:t>
            </a:r>
            <a:r>
              <a:rPr lang="de-DE" dirty="0" err="1"/>
              <a:t>used</a:t>
            </a:r>
            <a:r>
              <a:rPr lang="de-DE" dirty="0"/>
              <a:t> </a:t>
            </a:r>
            <a:r>
              <a:rPr lang="de-DE" dirty="0" err="1"/>
              <a:t>were</a:t>
            </a:r>
            <a:r>
              <a:rPr lang="de-DE" dirty="0"/>
              <a:t> </a:t>
            </a:r>
            <a:r>
              <a:rPr lang="de-DE" dirty="0" err="1"/>
              <a:t>already</a:t>
            </a:r>
            <a:r>
              <a:rPr lang="de-DE" dirty="0"/>
              <a:t> </a:t>
            </a:r>
            <a:r>
              <a:rPr lang="de-DE" dirty="0" err="1"/>
              <a:t>really</a:t>
            </a:r>
            <a:r>
              <a:rPr lang="de-DE" dirty="0"/>
              <a:t> </a:t>
            </a:r>
            <a:r>
              <a:rPr lang="de-DE" dirty="0" err="1"/>
              <a:t>optimized</a:t>
            </a:r>
            <a:r>
              <a:rPr lang="de-DE" dirty="0"/>
              <a:t>, so </a:t>
            </a:r>
            <a:r>
              <a:rPr lang="de-DE" dirty="0" err="1"/>
              <a:t>the</a:t>
            </a:r>
            <a:r>
              <a:rPr lang="de-DE" dirty="0"/>
              <a:t> </a:t>
            </a:r>
            <a:r>
              <a:rPr lang="de-DE" dirty="0" err="1"/>
              <a:t>compiler</a:t>
            </a:r>
            <a:r>
              <a:rPr lang="de-DE" dirty="0"/>
              <a:t> </a:t>
            </a:r>
            <a:r>
              <a:rPr lang="de-DE" dirty="0" err="1"/>
              <a:t>passes</a:t>
            </a:r>
            <a:r>
              <a:rPr lang="de-DE" dirty="0"/>
              <a:t> </a:t>
            </a:r>
            <a:r>
              <a:rPr lang="de-DE" dirty="0" err="1"/>
              <a:t>were</a:t>
            </a:r>
            <a:r>
              <a:rPr lang="de-DE" dirty="0"/>
              <a:t> </a:t>
            </a:r>
            <a:r>
              <a:rPr lang="de-DE" dirty="0" err="1"/>
              <a:t>barely</a:t>
            </a:r>
            <a:r>
              <a:rPr lang="de-DE" dirty="0"/>
              <a:t> </a:t>
            </a:r>
            <a:r>
              <a:rPr lang="de-DE" dirty="0" err="1"/>
              <a:t>able</a:t>
            </a:r>
            <a:r>
              <a:rPr lang="de-DE" dirty="0"/>
              <a:t> </a:t>
            </a:r>
            <a:r>
              <a:rPr lang="de-DE" dirty="0" err="1"/>
              <a:t>to</a:t>
            </a:r>
            <a:r>
              <a:rPr lang="de-DE" dirty="0"/>
              <a:t> </a:t>
            </a:r>
            <a:r>
              <a:rPr lang="de-DE" dirty="0" err="1"/>
              <a:t>change</a:t>
            </a:r>
            <a:r>
              <a:rPr lang="de-DE" dirty="0"/>
              <a:t> </a:t>
            </a:r>
            <a:r>
              <a:rPr lang="de-DE" dirty="0" err="1"/>
              <a:t>anything</a:t>
            </a:r>
            <a:r>
              <a:rPr lang="de-DE" dirty="0"/>
              <a:t>.</a:t>
            </a:r>
          </a:p>
          <a:p>
            <a:pPr marL="116840" indent="0">
              <a:buNone/>
            </a:pPr>
            <a:endParaRPr lang="de-DE" dirty="0"/>
          </a:p>
          <a:p>
            <a:pPr>
              <a:buFont typeface="Arial" panose="020B0604020202020204" pitchFamily="34" charset="0"/>
              <a:buChar char="•"/>
            </a:pPr>
            <a:r>
              <a:rPr lang="de-DE" dirty="0"/>
              <a:t>The </a:t>
            </a:r>
            <a:r>
              <a:rPr lang="de-DE" dirty="0" err="1"/>
              <a:t>Qiskit</a:t>
            </a:r>
            <a:r>
              <a:rPr lang="de-DE" dirty="0"/>
              <a:t> Default </a:t>
            </a:r>
            <a:r>
              <a:rPr lang="de-DE" dirty="0" err="1"/>
              <a:t>compiler</a:t>
            </a:r>
            <a:r>
              <a:rPr lang="de-DE" dirty="0"/>
              <a:t> </a:t>
            </a:r>
            <a:r>
              <a:rPr lang="de-DE" dirty="0" err="1"/>
              <a:t>pipeline</a:t>
            </a:r>
            <a:r>
              <a:rPr lang="de-DE" dirty="0"/>
              <a:t> </a:t>
            </a:r>
            <a:r>
              <a:rPr lang="de-DE" dirty="0" err="1"/>
              <a:t>is</a:t>
            </a:r>
            <a:r>
              <a:rPr lang="de-DE" dirty="0"/>
              <a:t> </a:t>
            </a:r>
            <a:r>
              <a:rPr lang="de-DE" dirty="0" err="1"/>
              <a:t>already</a:t>
            </a:r>
            <a:r>
              <a:rPr lang="de-DE" dirty="0"/>
              <a:t> </a:t>
            </a:r>
            <a:r>
              <a:rPr lang="de-DE" dirty="0" err="1"/>
              <a:t>really</a:t>
            </a:r>
            <a:r>
              <a:rPr lang="de-DE" dirty="0"/>
              <a:t> </a:t>
            </a:r>
            <a:r>
              <a:rPr lang="de-DE" dirty="0" err="1"/>
              <a:t>good</a:t>
            </a:r>
            <a:r>
              <a:rPr lang="de-DE" dirty="0"/>
              <a:t>. </a:t>
            </a:r>
            <a:br>
              <a:rPr lang="de-DE" dirty="0"/>
            </a:br>
            <a:r>
              <a:rPr lang="de-DE" dirty="0">
                <a:sym typeface="Wingdings" pitchFamily="2" charset="2"/>
              </a:rPr>
              <a:t> </a:t>
            </a:r>
            <a:r>
              <a:rPr lang="de-DE" dirty="0" err="1"/>
              <a:t>We</a:t>
            </a:r>
            <a:r>
              <a:rPr lang="de-DE" dirty="0"/>
              <a:t> </a:t>
            </a:r>
            <a:r>
              <a:rPr lang="de-DE" dirty="0" err="1"/>
              <a:t>had</a:t>
            </a:r>
            <a:r>
              <a:rPr lang="de-DE" dirty="0"/>
              <a:t> </a:t>
            </a:r>
            <a:r>
              <a:rPr lang="de-DE" dirty="0" err="1"/>
              <a:t>to</a:t>
            </a:r>
            <a:r>
              <a:rPr lang="de-DE" dirty="0"/>
              <a:t> </a:t>
            </a:r>
            <a:r>
              <a:rPr lang="de-DE" dirty="0" err="1"/>
              <a:t>actively</a:t>
            </a:r>
            <a:r>
              <a:rPr lang="de-DE" dirty="0"/>
              <a:t> </a:t>
            </a:r>
            <a:r>
              <a:rPr lang="de-DE" dirty="0" err="1"/>
              <a:t>deactive</a:t>
            </a:r>
            <a:r>
              <a:rPr lang="de-DE" dirty="0"/>
              <a:t> </a:t>
            </a:r>
            <a:r>
              <a:rPr lang="de-DE" dirty="0" err="1"/>
              <a:t>many</a:t>
            </a:r>
            <a:r>
              <a:rPr lang="de-DE" dirty="0"/>
              <a:t> </a:t>
            </a:r>
            <a:r>
              <a:rPr lang="de-DE" dirty="0" err="1"/>
              <a:t>features</a:t>
            </a:r>
            <a:r>
              <a:rPr lang="de-DE" dirty="0"/>
              <a:t> </a:t>
            </a:r>
            <a:r>
              <a:rPr lang="de-DE" dirty="0" err="1"/>
              <a:t>to</a:t>
            </a:r>
            <a:r>
              <a:rPr lang="de-DE" dirty="0"/>
              <a:t> </a:t>
            </a:r>
            <a:r>
              <a:rPr lang="de-DE" dirty="0" err="1"/>
              <a:t>measure</a:t>
            </a:r>
            <a:r>
              <a:rPr lang="de-DE" dirty="0"/>
              <a:t> </a:t>
            </a:r>
            <a:r>
              <a:rPr lang="de-DE" dirty="0" err="1"/>
              <a:t>the</a:t>
            </a:r>
            <a:r>
              <a:rPr lang="de-DE" dirty="0"/>
              <a:t> </a:t>
            </a:r>
            <a:r>
              <a:rPr lang="de-DE" dirty="0" err="1"/>
              <a:t>see</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optimization</a:t>
            </a:r>
            <a:r>
              <a:rPr lang="de-DE" dirty="0"/>
              <a:t> </a:t>
            </a:r>
            <a:r>
              <a:rPr lang="de-DE" dirty="0" err="1"/>
              <a:t>passes</a:t>
            </a:r>
            <a:r>
              <a:rPr lang="de-DE" dirty="0"/>
              <a:t>.</a:t>
            </a:r>
          </a:p>
        </p:txBody>
      </p:sp>
      <p:sp>
        <p:nvSpPr>
          <p:cNvPr id="3" name="Foliennummernplatzhalter 2">
            <a:extLst>
              <a:ext uri="{FF2B5EF4-FFF2-40B4-BE49-F238E27FC236}">
                <a16:creationId xmlns:a16="http://schemas.microsoft.com/office/drawing/2014/main" id="{6109E681-62EE-D75A-ADC5-3AC49CF40CD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8</a:t>
            </a:fld>
            <a:endParaRPr lang="de-DE"/>
          </a:p>
        </p:txBody>
      </p:sp>
      <p:sp>
        <p:nvSpPr>
          <p:cNvPr id="4" name="Titel 3">
            <a:extLst>
              <a:ext uri="{FF2B5EF4-FFF2-40B4-BE49-F238E27FC236}">
                <a16:creationId xmlns:a16="http://schemas.microsoft.com/office/drawing/2014/main" id="{ED3286E4-664F-55BF-18F5-C86F748ABC3D}"/>
              </a:ext>
            </a:extLst>
          </p:cNvPr>
          <p:cNvSpPr>
            <a:spLocks noGrp="1"/>
          </p:cNvSpPr>
          <p:nvPr>
            <p:ph type="title"/>
          </p:nvPr>
        </p:nvSpPr>
        <p:spPr/>
        <p:txBody>
          <a:bodyPr/>
          <a:lstStyle/>
          <a:p>
            <a:r>
              <a:rPr lang="de-DE" dirty="0"/>
              <a:t>Main </a:t>
            </a:r>
            <a:r>
              <a:rPr lang="de-DE" dirty="0" err="1"/>
              <a:t>Takeways</a:t>
            </a:r>
            <a:r>
              <a:rPr lang="de-DE" dirty="0"/>
              <a:t> (</a:t>
            </a:r>
            <a:r>
              <a:rPr lang="de-DE" dirty="0" err="1"/>
              <a:t>We</a:t>
            </a:r>
            <a:r>
              <a:rPr lang="de-DE" dirty="0"/>
              <a:t> </a:t>
            </a:r>
            <a:r>
              <a:rPr lang="de-DE" dirty="0" err="1"/>
              <a:t>learned</a:t>
            </a:r>
            <a:r>
              <a:rPr lang="de-DE" dirty="0"/>
              <a:t> a </a:t>
            </a:r>
            <a:r>
              <a:rPr lang="de-DE" dirty="0" err="1"/>
              <a:t>lot</a:t>
            </a:r>
            <a:r>
              <a:rPr lang="de-DE" dirty="0"/>
              <a:t> </a:t>
            </a:r>
            <a:r>
              <a:rPr lang="de-DE" dirty="0">
                <a:sym typeface="Wingdings" pitchFamily="2" charset="2"/>
              </a:rPr>
              <a:t> )</a:t>
            </a:r>
            <a:endParaRPr lang="de-DE" dirty="0"/>
          </a:p>
        </p:txBody>
      </p:sp>
    </p:spTree>
    <p:extLst>
      <p:ext uri="{BB962C8B-B14F-4D97-AF65-F5344CB8AC3E}">
        <p14:creationId xmlns:p14="http://schemas.microsoft.com/office/powerpoint/2010/main" val="62969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Problem: </a:t>
            </a:r>
            <a:r>
              <a:rPr lang="de-DE" sz="1725" dirty="0" err="1"/>
              <a:t>Idle</a:t>
            </a:r>
            <a:r>
              <a:rPr lang="de-DE" sz="1725" dirty="0"/>
              <a:t> </a:t>
            </a:r>
            <a:r>
              <a:rPr lang="de-DE" sz="1725" dirty="0" err="1"/>
              <a:t>qubits</a:t>
            </a:r>
            <a:r>
              <a:rPr lang="de-DE" sz="1725" dirty="0"/>
              <a:t> </a:t>
            </a:r>
            <a:r>
              <a:rPr lang="de-DE" sz="1725" dirty="0" err="1"/>
              <a:t>tend</a:t>
            </a:r>
            <a:r>
              <a:rPr lang="de-DE" sz="1725" dirty="0"/>
              <a:t> </a:t>
            </a:r>
            <a:r>
              <a:rPr lang="de-DE" sz="1725" dirty="0" err="1"/>
              <a:t>to</a:t>
            </a:r>
            <a:r>
              <a:rPr lang="de-DE" sz="1725" dirty="0"/>
              <a:t> </a:t>
            </a:r>
            <a:r>
              <a:rPr lang="de-DE" sz="1725" dirty="0" err="1"/>
              <a:t>disturb</a:t>
            </a:r>
            <a:r>
              <a:rPr lang="de-DE" sz="1725" dirty="0"/>
              <a:t> </a:t>
            </a:r>
            <a:r>
              <a:rPr lang="de-DE" sz="1725" dirty="0" err="1"/>
              <a:t>nearby</a:t>
            </a:r>
            <a:r>
              <a:rPr lang="de-DE" sz="1725" dirty="0"/>
              <a:t> </a:t>
            </a:r>
            <a:r>
              <a:rPr lang="de-DE" sz="1725" dirty="0" err="1"/>
              <a:t>qubits</a:t>
            </a:r>
            <a:r>
              <a:rPr lang="de-DE" sz="1725" dirty="0"/>
              <a:t>. (</a:t>
            </a:r>
            <a:r>
              <a:rPr lang="de-DE" sz="1725" dirty="0" err="1"/>
              <a:t>Decoherence</a:t>
            </a:r>
            <a:r>
              <a:rPr lang="de-DE" sz="1725" dirty="0"/>
              <a:t>)</a:t>
            </a:r>
            <a:endParaRPr sz="1725" dirty="0"/>
          </a:p>
        </p:txBody>
      </p:sp>
      <p:sp>
        <p:nvSpPr>
          <p:cNvPr id="156" name="Google Shape;156;p4"/>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57" name="Google Shape;157;p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9</a:t>
            </a:fld>
            <a:endParaRPr/>
          </a:p>
        </p:txBody>
      </p:sp>
      <p:sp>
        <p:nvSpPr>
          <p:cNvPr id="158" name="Google Shape;158;p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a:t>Optimization 2: Error Supression</a:t>
            </a:r>
            <a:endParaRPr/>
          </a:p>
        </p:txBody>
      </p:sp>
      <p:pic>
        <p:nvPicPr>
          <p:cNvPr id="159" name="Google Shape;159;p4"/>
          <p:cNvPicPr preferRelativeResize="0"/>
          <p:nvPr/>
        </p:nvPicPr>
        <p:blipFill rotWithShape="1">
          <a:blip r:embed="rId3">
            <a:alphaModFix/>
          </a:blip>
          <a:srcRect/>
          <a:stretch/>
        </p:blipFill>
        <p:spPr>
          <a:xfrm>
            <a:off x="216000" y="1716612"/>
            <a:ext cx="6115904" cy="2648320"/>
          </a:xfrm>
          <a:prstGeom prst="rect">
            <a:avLst/>
          </a:prstGeom>
          <a:noFill/>
          <a:ln>
            <a:noFill/>
          </a:ln>
        </p:spPr>
      </p:pic>
    </p:spTree>
  </p:cSld>
  <p:clrMapOvr>
    <a:masterClrMapping/>
  </p:clrMapOvr>
</p:sld>
</file>

<file path=ppt/theme/theme1.xml><?xml version="1.0" encoding="utf-8"?>
<a:theme xmlns:a="http://schemas.openxmlformats.org/drawingml/2006/main" name="Design1">
  <a:themeElements>
    <a:clrScheme name="KIT">
      <a:dk1>
        <a:srgbClr val="000000"/>
      </a:dk1>
      <a:lt1>
        <a:srgbClr val="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1040</Words>
  <Application>Microsoft Office PowerPoint</Application>
  <PresentationFormat>Custom</PresentationFormat>
  <Paragraphs>96</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Design1</vt:lpstr>
      <vt:lpstr>PowerPoint Presentation</vt:lpstr>
      <vt:lpstr>Qiskit Transpiler Pipeline</vt:lpstr>
      <vt:lpstr>Qiskit Transpiler Pipeline</vt:lpstr>
      <vt:lpstr>Qiskit Transpiler Pipeline</vt:lpstr>
      <vt:lpstr>Applying Machine Learning</vt:lpstr>
      <vt:lpstr>Applying Machine Learning</vt:lpstr>
      <vt:lpstr>Results</vt:lpstr>
      <vt:lpstr>Main Takeways (We learned a lot  )</vt:lpstr>
      <vt:lpstr>Optimization 2: Error Supression</vt:lpstr>
      <vt:lpstr>Dynamical Decoupling</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Franzi</dc:creator>
  <cp:lastModifiedBy>Rinor Kelmendi</cp:lastModifiedBy>
  <cp:revision>81</cp:revision>
  <dcterms:created xsi:type="dcterms:W3CDTF">2017-12-07T14:50:50Z</dcterms:created>
  <dcterms:modified xsi:type="dcterms:W3CDTF">2025-06-25T10:32:59Z</dcterms:modified>
</cp:coreProperties>
</file>